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0"/>
  </p:handout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6" r:id="rId12"/>
    <p:sldId id="267" r:id="rId13"/>
    <p:sldId id="268" r:id="rId14"/>
    <p:sldId id="269" r:id="rId15"/>
    <p:sldId id="272" r:id="rId16"/>
    <p:sldId id="270" r:id="rId17"/>
    <p:sldId id="271" r:id="rId18"/>
    <p:sldId id="273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1080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7" d="100"/>
          <a:sy n="67" d="100"/>
        </p:scale>
        <p:origin x="-3168" y="-8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A949EB9-E794-4D4C-82C9-EF81C78E1143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4202A158-07BC-4DD2-8130-7A1CF192F0EF}">
      <dgm:prSet phldrT="[Text]"/>
      <dgm:spPr/>
      <dgm:t>
        <a:bodyPr/>
        <a:lstStyle/>
        <a:p>
          <a:r>
            <a:rPr lang="en-US" b="1" dirty="0" smtClean="0">
              <a:solidFill>
                <a:schemeClr val="accent1">
                  <a:lumMod val="60000"/>
                  <a:lumOff val="40000"/>
                </a:schemeClr>
              </a:solidFill>
            </a:rPr>
            <a:t>Le </a:t>
          </a:r>
          <a:r>
            <a:rPr lang="en-US" b="1" dirty="0" err="1" smtClean="0">
              <a:solidFill>
                <a:schemeClr val="accent1">
                  <a:lumMod val="60000"/>
                  <a:lumOff val="40000"/>
                </a:schemeClr>
              </a:solidFill>
            </a:rPr>
            <a:t>phare</a:t>
          </a:r>
          <a:r>
            <a:rPr lang="en-US" b="1" dirty="0" smtClean="0">
              <a:solidFill>
                <a:schemeClr val="accent1">
                  <a:lumMod val="60000"/>
                  <a:lumOff val="40000"/>
                </a:schemeClr>
              </a:solidFill>
            </a:rPr>
            <a:t> </a:t>
          </a:r>
          <a:r>
            <a:rPr lang="en-US" b="1" dirty="0" err="1" smtClean="0">
              <a:solidFill>
                <a:schemeClr val="accent1">
                  <a:lumMod val="60000"/>
                  <a:lumOff val="40000"/>
                </a:schemeClr>
              </a:solidFill>
            </a:rPr>
            <a:t>attoseconde</a:t>
          </a:r>
          <a:endParaRPr lang="en-US" b="1" dirty="0">
            <a:solidFill>
              <a:schemeClr val="accent1">
                <a:lumMod val="60000"/>
                <a:lumOff val="40000"/>
              </a:schemeClr>
            </a:solidFill>
          </a:endParaRPr>
        </a:p>
      </dgm:t>
    </dgm:pt>
    <dgm:pt modelId="{718DAD5C-5253-4D2B-A29A-657F7EEFD0C8}" type="parTrans" cxnId="{80B02D67-CCFE-40E5-B70A-85D8C28C577E}">
      <dgm:prSet/>
      <dgm:spPr/>
      <dgm:t>
        <a:bodyPr/>
        <a:lstStyle/>
        <a:p>
          <a:endParaRPr lang="en-US"/>
        </a:p>
      </dgm:t>
    </dgm:pt>
    <dgm:pt modelId="{93B5A69A-5C9E-469A-AF85-D830FC98B5CF}" type="sibTrans" cxnId="{80B02D67-CCFE-40E5-B70A-85D8C28C577E}">
      <dgm:prSet/>
      <dgm:spPr/>
      <dgm:t>
        <a:bodyPr/>
        <a:lstStyle/>
        <a:p>
          <a:endParaRPr lang="en-US"/>
        </a:p>
      </dgm:t>
    </dgm:pt>
    <dgm:pt modelId="{2959E347-602A-4E7D-96EE-48698B0BF8CE}">
      <dgm:prSet phldrT="[Text]"/>
      <dgm:spPr/>
      <dgm:t>
        <a:bodyPr/>
        <a:lstStyle/>
        <a:p>
          <a:r>
            <a:rPr lang="en-US" dirty="0" smtClean="0">
              <a:solidFill>
                <a:schemeClr val="accent1">
                  <a:lumMod val="60000"/>
                  <a:lumOff val="40000"/>
                </a:schemeClr>
              </a:solidFill>
            </a:rPr>
            <a:t>Le </a:t>
          </a:r>
          <a:r>
            <a:rPr lang="en-US" dirty="0" err="1" smtClean="0">
              <a:solidFill>
                <a:schemeClr val="accent1">
                  <a:lumMod val="60000"/>
                  <a:lumOff val="40000"/>
                </a:schemeClr>
              </a:solidFill>
            </a:rPr>
            <a:t>projet</a:t>
          </a:r>
          <a:r>
            <a:rPr lang="en-US" dirty="0" smtClean="0">
              <a:solidFill>
                <a:schemeClr val="accent1">
                  <a:lumMod val="60000"/>
                  <a:lumOff val="40000"/>
                </a:schemeClr>
              </a:solidFill>
            </a:rPr>
            <a:t> IMAPS</a:t>
          </a:r>
          <a:endParaRPr lang="en-US" dirty="0">
            <a:solidFill>
              <a:schemeClr val="accent1">
                <a:lumMod val="60000"/>
                <a:lumOff val="40000"/>
              </a:schemeClr>
            </a:solidFill>
          </a:endParaRPr>
        </a:p>
      </dgm:t>
    </dgm:pt>
    <dgm:pt modelId="{8724BDD5-2B89-4642-983E-50B01C8D9296}" type="parTrans" cxnId="{0558676B-38A6-404E-9763-CA64FB89C265}">
      <dgm:prSet/>
      <dgm:spPr/>
      <dgm:t>
        <a:bodyPr/>
        <a:lstStyle/>
        <a:p>
          <a:endParaRPr lang="en-US"/>
        </a:p>
      </dgm:t>
    </dgm:pt>
    <dgm:pt modelId="{91C2FF8C-F072-418F-BA6A-0248C808EC00}" type="sibTrans" cxnId="{0558676B-38A6-404E-9763-CA64FB89C265}">
      <dgm:prSet/>
      <dgm:spPr/>
      <dgm:t>
        <a:bodyPr/>
        <a:lstStyle/>
        <a:p>
          <a:endParaRPr lang="en-US"/>
        </a:p>
      </dgm:t>
    </dgm:pt>
    <dgm:pt modelId="{5290817E-10AB-4DF0-A1DB-753C4B01319F}">
      <dgm:prSet phldrT="[Text]"/>
      <dgm:spPr/>
      <dgm:t>
        <a:bodyPr/>
        <a:lstStyle/>
        <a:p>
          <a:r>
            <a:rPr lang="en-US" dirty="0" smtClean="0">
              <a:solidFill>
                <a:schemeClr val="accent1">
                  <a:lumMod val="60000"/>
                  <a:lumOff val="40000"/>
                </a:schemeClr>
              </a:solidFill>
            </a:rPr>
            <a:t>Au sein </a:t>
          </a:r>
          <a:r>
            <a:rPr lang="en-US" dirty="0" err="1" smtClean="0">
              <a:solidFill>
                <a:schemeClr val="accent1">
                  <a:lumMod val="60000"/>
                  <a:lumOff val="40000"/>
                </a:schemeClr>
              </a:solidFill>
            </a:rPr>
            <a:t>d’ATTOLAB</a:t>
          </a:r>
          <a:endParaRPr lang="en-US" dirty="0">
            <a:solidFill>
              <a:schemeClr val="accent1">
                <a:lumMod val="60000"/>
                <a:lumOff val="40000"/>
              </a:schemeClr>
            </a:solidFill>
          </a:endParaRPr>
        </a:p>
      </dgm:t>
    </dgm:pt>
    <dgm:pt modelId="{FAF6C4FA-68C0-4F5C-8DFA-DE88399DB6BA}" type="parTrans" cxnId="{207B52F5-0A35-46BA-9AB3-B5BE3D156DC9}">
      <dgm:prSet/>
      <dgm:spPr/>
      <dgm:t>
        <a:bodyPr/>
        <a:lstStyle/>
        <a:p>
          <a:endParaRPr lang="en-US"/>
        </a:p>
      </dgm:t>
    </dgm:pt>
    <dgm:pt modelId="{2A241E26-989B-412D-A52B-A2D5E817ED54}" type="sibTrans" cxnId="{207B52F5-0A35-46BA-9AB3-B5BE3D156DC9}">
      <dgm:prSet/>
      <dgm:spPr/>
      <dgm:t>
        <a:bodyPr/>
        <a:lstStyle/>
        <a:p>
          <a:endParaRPr lang="en-US"/>
        </a:p>
      </dgm:t>
    </dgm:pt>
    <dgm:pt modelId="{0058B41F-0752-4ACD-A288-7DC351BCA9B1}">
      <dgm:prSet phldrT="[Text]"/>
      <dgm:spPr/>
      <dgm:t>
        <a:bodyPr/>
        <a:lstStyle/>
        <a:p>
          <a:r>
            <a:rPr lang="en-US" dirty="0" smtClean="0">
              <a:solidFill>
                <a:schemeClr val="accent1">
                  <a:lumMod val="60000"/>
                  <a:lumOff val="40000"/>
                </a:schemeClr>
              </a:solidFill>
            </a:rPr>
            <a:t>Conclusion</a:t>
          </a:r>
          <a:endParaRPr lang="en-US" dirty="0">
            <a:solidFill>
              <a:schemeClr val="accent1">
                <a:lumMod val="60000"/>
                <a:lumOff val="40000"/>
              </a:schemeClr>
            </a:solidFill>
          </a:endParaRPr>
        </a:p>
      </dgm:t>
    </dgm:pt>
    <dgm:pt modelId="{E1A5C6AB-0143-41B6-A578-9392983E23A1}" type="parTrans" cxnId="{BF3CA54A-67ED-4994-8148-5C6EFB634673}">
      <dgm:prSet/>
      <dgm:spPr/>
      <dgm:t>
        <a:bodyPr/>
        <a:lstStyle/>
        <a:p>
          <a:endParaRPr lang="en-US"/>
        </a:p>
      </dgm:t>
    </dgm:pt>
    <dgm:pt modelId="{7ADC7E5E-CDA0-4B9E-AC55-DA5D6A0BB7C9}" type="sibTrans" cxnId="{BF3CA54A-67ED-4994-8148-5C6EFB634673}">
      <dgm:prSet/>
      <dgm:spPr/>
      <dgm:t>
        <a:bodyPr/>
        <a:lstStyle/>
        <a:p>
          <a:endParaRPr lang="en-US"/>
        </a:p>
      </dgm:t>
    </dgm:pt>
    <dgm:pt modelId="{BDDA8684-6291-4599-812D-6D8B11D3C316}">
      <dgm:prSet phldrT="[Text]"/>
      <dgm:spPr/>
      <dgm:t>
        <a:bodyPr/>
        <a:lstStyle/>
        <a:p>
          <a:r>
            <a:rPr lang="en-US" b="1" dirty="0" smtClean="0"/>
            <a:t>Introduction</a:t>
          </a:r>
          <a:endParaRPr lang="en-US" b="1" dirty="0"/>
        </a:p>
      </dgm:t>
    </dgm:pt>
    <dgm:pt modelId="{BAC4F4AE-4D7A-4C97-B1D1-49ECFAE6EC4F}" type="parTrans" cxnId="{6C7627C3-6919-4BAD-9A05-599E66504D03}">
      <dgm:prSet/>
      <dgm:spPr/>
      <dgm:t>
        <a:bodyPr/>
        <a:lstStyle/>
        <a:p>
          <a:endParaRPr lang="en-US"/>
        </a:p>
      </dgm:t>
    </dgm:pt>
    <dgm:pt modelId="{0391C91C-3085-4069-A69D-3C070DB6C14D}" type="sibTrans" cxnId="{6C7627C3-6919-4BAD-9A05-599E66504D03}">
      <dgm:prSet/>
      <dgm:spPr/>
      <dgm:t>
        <a:bodyPr/>
        <a:lstStyle/>
        <a:p>
          <a:endParaRPr lang="en-US"/>
        </a:p>
      </dgm:t>
    </dgm:pt>
    <dgm:pt modelId="{FD12DD81-547E-48A3-9835-D30A343EA6A9}" type="pres">
      <dgm:prSet presAssocID="{FA949EB9-E794-4D4C-82C9-EF81C78E1143}" presName="Name0" presStyleCnt="0">
        <dgm:presLayoutVars>
          <dgm:dir/>
          <dgm:animLvl val="lvl"/>
          <dgm:resizeHandles val="exact"/>
        </dgm:presLayoutVars>
      </dgm:prSet>
      <dgm:spPr/>
    </dgm:pt>
    <dgm:pt modelId="{2D0D6F5B-4B97-487F-B699-5AB01B08412A}" type="pres">
      <dgm:prSet presAssocID="{BDDA8684-6291-4599-812D-6D8B11D3C316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0B2940-5129-45AC-9902-7D611265BB54}" type="pres">
      <dgm:prSet presAssocID="{0391C91C-3085-4069-A69D-3C070DB6C14D}" presName="parTxOnlySpace" presStyleCnt="0"/>
      <dgm:spPr/>
    </dgm:pt>
    <dgm:pt modelId="{CB10CEEB-FE1A-404F-AF60-A36F64B6AED0}" type="pres">
      <dgm:prSet presAssocID="{4202A158-07BC-4DD2-8130-7A1CF192F0EF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546A69-0FC0-4C68-AED2-B7232EFB7486}" type="pres">
      <dgm:prSet presAssocID="{93B5A69A-5C9E-469A-AF85-D830FC98B5CF}" presName="parTxOnlySpace" presStyleCnt="0"/>
      <dgm:spPr/>
    </dgm:pt>
    <dgm:pt modelId="{88FBD61A-CF17-4D60-961B-80CCD573E65B}" type="pres">
      <dgm:prSet presAssocID="{2959E347-602A-4E7D-96EE-48698B0BF8CE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A7E19E-27F3-4C4C-9CD7-BECC99390EDD}" type="pres">
      <dgm:prSet presAssocID="{91C2FF8C-F072-418F-BA6A-0248C808EC00}" presName="parTxOnlySpace" presStyleCnt="0"/>
      <dgm:spPr/>
    </dgm:pt>
    <dgm:pt modelId="{89B7E9EA-98DB-4C7B-81AC-1C00022EFCA6}" type="pres">
      <dgm:prSet presAssocID="{5290817E-10AB-4DF0-A1DB-753C4B01319F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1EF1F7-C1C6-4779-9D1C-02375855EB9E}" type="pres">
      <dgm:prSet presAssocID="{2A241E26-989B-412D-A52B-A2D5E817ED54}" presName="parTxOnlySpace" presStyleCnt="0"/>
      <dgm:spPr/>
    </dgm:pt>
    <dgm:pt modelId="{0EADA146-60E2-4782-A463-116705C76C04}" type="pres">
      <dgm:prSet presAssocID="{0058B41F-0752-4ACD-A288-7DC351BCA9B1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ACDF4A6-FE5A-4F3A-A052-8DFBCB412194}" type="presOf" srcId="{5290817E-10AB-4DF0-A1DB-753C4B01319F}" destId="{89B7E9EA-98DB-4C7B-81AC-1C00022EFCA6}" srcOrd="0" destOrd="0" presId="urn:microsoft.com/office/officeart/2005/8/layout/chevron1"/>
    <dgm:cxn modelId="{BF3CA54A-67ED-4994-8148-5C6EFB634673}" srcId="{FA949EB9-E794-4D4C-82C9-EF81C78E1143}" destId="{0058B41F-0752-4ACD-A288-7DC351BCA9B1}" srcOrd="4" destOrd="0" parTransId="{E1A5C6AB-0143-41B6-A578-9392983E23A1}" sibTransId="{7ADC7E5E-CDA0-4B9E-AC55-DA5D6A0BB7C9}"/>
    <dgm:cxn modelId="{379DBEC9-8081-4CB3-AD88-5FC85D2ACDE5}" type="presOf" srcId="{2959E347-602A-4E7D-96EE-48698B0BF8CE}" destId="{88FBD61A-CF17-4D60-961B-80CCD573E65B}" srcOrd="0" destOrd="0" presId="urn:microsoft.com/office/officeart/2005/8/layout/chevron1"/>
    <dgm:cxn modelId="{EAAB4486-EE3E-47DA-8D4C-87CEE060FACD}" type="presOf" srcId="{BDDA8684-6291-4599-812D-6D8B11D3C316}" destId="{2D0D6F5B-4B97-487F-B699-5AB01B08412A}" srcOrd="0" destOrd="0" presId="urn:microsoft.com/office/officeart/2005/8/layout/chevron1"/>
    <dgm:cxn modelId="{207B52F5-0A35-46BA-9AB3-B5BE3D156DC9}" srcId="{FA949EB9-E794-4D4C-82C9-EF81C78E1143}" destId="{5290817E-10AB-4DF0-A1DB-753C4B01319F}" srcOrd="3" destOrd="0" parTransId="{FAF6C4FA-68C0-4F5C-8DFA-DE88399DB6BA}" sibTransId="{2A241E26-989B-412D-A52B-A2D5E817ED54}"/>
    <dgm:cxn modelId="{248CD1FB-22C2-4296-B78E-B0F571CE5203}" type="presOf" srcId="{FA949EB9-E794-4D4C-82C9-EF81C78E1143}" destId="{FD12DD81-547E-48A3-9835-D30A343EA6A9}" srcOrd="0" destOrd="0" presId="urn:microsoft.com/office/officeart/2005/8/layout/chevron1"/>
    <dgm:cxn modelId="{6C7627C3-6919-4BAD-9A05-599E66504D03}" srcId="{FA949EB9-E794-4D4C-82C9-EF81C78E1143}" destId="{BDDA8684-6291-4599-812D-6D8B11D3C316}" srcOrd="0" destOrd="0" parTransId="{BAC4F4AE-4D7A-4C97-B1D1-49ECFAE6EC4F}" sibTransId="{0391C91C-3085-4069-A69D-3C070DB6C14D}"/>
    <dgm:cxn modelId="{AF4FC1D1-6F45-4CC7-937C-87FDCEF0E584}" type="presOf" srcId="{4202A158-07BC-4DD2-8130-7A1CF192F0EF}" destId="{CB10CEEB-FE1A-404F-AF60-A36F64B6AED0}" srcOrd="0" destOrd="0" presId="urn:microsoft.com/office/officeart/2005/8/layout/chevron1"/>
    <dgm:cxn modelId="{FF5C68BE-4DDB-4347-8296-D03D18BA3435}" type="presOf" srcId="{0058B41F-0752-4ACD-A288-7DC351BCA9B1}" destId="{0EADA146-60E2-4782-A463-116705C76C04}" srcOrd="0" destOrd="0" presId="urn:microsoft.com/office/officeart/2005/8/layout/chevron1"/>
    <dgm:cxn modelId="{80B02D67-CCFE-40E5-B70A-85D8C28C577E}" srcId="{FA949EB9-E794-4D4C-82C9-EF81C78E1143}" destId="{4202A158-07BC-4DD2-8130-7A1CF192F0EF}" srcOrd="1" destOrd="0" parTransId="{718DAD5C-5253-4D2B-A29A-657F7EEFD0C8}" sibTransId="{93B5A69A-5C9E-469A-AF85-D830FC98B5CF}"/>
    <dgm:cxn modelId="{0558676B-38A6-404E-9763-CA64FB89C265}" srcId="{FA949EB9-E794-4D4C-82C9-EF81C78E1143}" destId="{2959E347-602A-4E7D-96EE-48698B0BF8CE}" srcOrd="2" destOrd="0" parTransId="{8724BDD5-2B89-4642-983E-50B01C8D9296}" sibTransId="{91C2FF8C-F072-418F-BA6A-0248C808EC00}"/>
    <dgm:cxn modelId="{C300E3E0-FF9D-412F-A5B1-AC94A004636B}" type="presParOf" srcId="{FD12DD81-547E-48A3-9835-D30A343EA6A9}" destId="{2D0D6F5B-4B97-487F-B699-5AB01B08412A}" srcOrd="0" destOrd="0" presId="urn:microsoft.com/office/officeart/2005/8/layout/chevron1"/>
    <dgm:cxn modelId="{7D0D789F-9A02-4FEC-8B18-CCA987A66599}" type="presParOf" srcId="{FD12DD81-547E-48A3-9835-D30A343EA6A9}" destId="{D10B2940-5129-45AC-9902-7D611265BB54}" srcOrd="1" destOrd="0" presId="urn:microsoft.com/office/officeart/2005/8/layout/chevron1"/>
    <dgm:cxn modelId="{B1860030-7D5C-4404-A893-84573E6E23C4}" type="presParOf" srcId="{FD12DD81-547E-48A3-9835-D30A343EA6A9}" destId="{CB10CEEB-FE1A-404F-AF60-A36F64B6AED0}" srcOrd="2" destOrd="0" presId="urn:microsoft.com/office/officeart/2005/8/layout/chevron1"/>
    <dgm:cxn modelId="{3F97343E-410B-4272-B501-B8041D8FDCED}" type="presParOf" srcId="{FD12DD81-547E-48A3-9835-D30A343EA6A9}" destId="{4D546A69-0FC0-4C68-AED2-B7232EFB7486}" srcOrd="3" destOrd="0" presId="urn:microsoft.com/office/officeart/2005/8/layout/chevron1"/>
    <dgm:cxn modelId="{22979146-746B-45D3-ABE6-5DA5E7575827}" type="presParOf" srcId="{FD12DD81-547E-48A3-9835-D30A343EA6A9}" destId="{88FBD61A-CF17-4D60-961B-80CCD573E65B}" srcOrd="4" destOrd="0" presId="urn:microsoft.com/office/officeart/2005/8/layout/chevron1"/>
    <dgm:cxn modelId="{58055DBD-D31C-4E27-9AA4-CFB2AA1C0D97}" type="presParOf" srcId="{FD12DD81-547E-48A3-9835-D30A343EA6A9}" destId="{C4A7E19E-27F3-4C4C-9CD7-BECC99390EDD}" srcOrd="5" destOrd="0" presId="urn:microsoft.com/office/officeart/2005/8/layout/chevron1"/>
    <dgm:cxn modelId="{5A157E19-DAF2-4800-AB1B-4839DCF0D1BE}" type="presParOf" srcId="{FD12DD81-547E-48A3-9835-D30A343EA6A9}" destId="{89B7E9EA-98DB-4C7B-81AC-1C00022EFCA6}" srcOrd="6" destOrd="0" presId="urn:microsoft.com/office/officeart/2005/8/layout/chevron1"/>
    <dgm:cxn modelId="{66252C45-F232-41A7-B2DE-4C9E8431D95E}" type="presParOf" srcId="{FD12DD81-547E-48A3-9835-D30A343EA6A9}" destId="{3F1EF1F7-C1C6-4779-9D1C-02375855EB9E}" srcOrd="7" destOrd="0" presId="urn:microsoft.com/office/officeart/2005/8/layout/chevron1"/>
    <dgm:cxn modelId="{E6A79D08-66D6-4597-90A1-1DD18A665D7F}" type="presParOf" srcId="{FD12DD81-547E-48A3-9835-D30A343EA6A9}" destId="{0EADA146-60E2-4782-A463-116705C76C04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FA949EB9-E794-4D4C-82C9-EF81C78E1143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4202A158-07BC-4DD2-8130-7A1CF192F0EF}">
      <dgm:prSet phldrT="[Text]"/>
      <dgm:spPr/>
      <dgm:t>
        <a:bodyPr/>
        <a:lstStyle/>
        <a:p>
          <a:r>
            <a:rPr lang="en-US" b="1" dirty="0" smtClean="0">
              <a:solidFill>
                <a:schemeClr val="accent1">
                  <a:lumMod val="60000"/>
                  <a:lumOff val="40000"/>
                </a:schemeClr>
              </a:solidFill>
            </a:rPr>
            <a:t>Le </a:t>
          </a:r>
          <a:r>
            <a:rPr lang="en-US" b="1" dirty="0" err="1" smtClean="0">
              <a:solidFill>
                <a:schemeClr val="accent1">
                  <a:lumMod val="60000"/>
                  <a:lumOff val="40000"/>
                </a:schemeClr>
              </a:solidFill>
            </a:rPr>
            <a:t>phare</a:t>
          </a:r>
          <a:r>
            <a:rPr lang="en-US" b="1" dirty="0" smtClean="0">
              <a:solidFill>
                <a:schemeClr val="accent1">
                  <a:lumMod val="60000"/>
                  <a:lumOff val="40000"/>
                </a:schemeClr>
              </a:solidFill>
            </a:rPr>
            <a:t> </a:t>
          </a:r>
          <a:r>
            <a:rPr lang="en-US" b="1" dirty="0" err="1" smtClean="0">
              <a:solidFill>
                <a:schemeClr val="accent1">
                  <a:lumMod val="60000"/>
                  <a:lumOff val="40000"/>
                </a:schemeClr>
              </a:solidFill>
            </a:rPr>
            <a:t>attoseconde</a:t>
          </a:r>
          <a:endParaRPr lang="en-US" b="1" dirty="0">
            <a:solidFill>
              <a:schemeClr val="accent1">
                <a:lumMod val="60000"/>
                <a:lumOff val="40000"/>
              </a:schemeClr>
            </a:solidFill>
          </a:endParaRPr>
        </a:p>
      </dgm:t>
    </dgm:pt>
    <dgm:pt modelId="{718DAD5C-5253-4D2B-A29A-657F7EEFD0C8}" type="parTrans" cxnId="{80B02D67-CCFE-40E5-B70A-85D8C28C577E}">
      <dgm:prSet/>
      <dgm:spPr/>
      <dgm:t>
        <a:bodyPr/>
        <a:lstStyle/>
        <a:p>
          <a:endParaRPr lang="en-US"/>
        </a:p>
      </dgm:t>
    </dgm:pt>
    <dgm:pt modelId="{93B5A69A-5C9E-469A-AF85-D830FC98B5CF}" type="sibTrans" cxnId="{80B02D67-CCFE-40E5-B70A-85D8C28C577E}">
      <dgm:prSet/>
      <dgm:spPr/>
      <dgm:t>
        <a:bodyPr/>
        <a:lstStyle/>
        <a:p>
          <a:endParaRPr lang="en-US"/>
        </a:p>
      </dgm:t>
    </dgm:pt>
    <dgm:pt modelId="{2959E347-602A-4E7D-96EE-48698B0BF8CE}">
      <dgm:prSet phldrT="[Text]"/>
      <dgm:spPr/>
      <dgm:t>
        <a:bodyPr/>
        <a:lstStyle/>
        <a:p>
          <a:r>
            <a:rPr lang="en-US" b="1" dirty="0" smtClean="0">
              <a:solidFill>
                <a:schemeClr val="bg1"/>
              </a:solidFill>
            </a:rPr>
            <a:t>Le </a:t>
          </a:r>
          <a:r>
            <a:rPr lang="en-US" b="1" dirty="0" err="1" smtClean="0">
              <a:solidFill>
                <a:schemeClr val="bg1"/>
              </a:solidFill>
            </a:rPr>
            <a:t>projet</a:t>
          </a:r>
          <a:r>
            <a:rPr lang="en-US" b="1" dirty="0" smtClean="0">
              <a:solidFill>
                <a:schemeClr val="bg1"/>
              </a:solidFill>
            </a:rPr>
            <a:t> IMAPS</a:t>
          </a:r>
          <a:endParaRPr lang="en-US" b="1" dirty="0">
            <a:solidFill>
              <a:schemeClr val="bg1"/>
            </a:solidFill>
          </a:endParaRPr>
        </a:p>
      </dgm:t>
    </dgm:pt>
    <dgm:pt modelId="{8724BDD5-2B89-4642-983E-50B01C8D9296}" type="parTrans" cxnId="{0558676B-38A6-404E-9763-CA64FB89C265}">
      <dgm:prSet/>
      <dgm:spPr/>
      <dgm:t>
        <a:bodyPr/>
        <a:lstStyle/>
        <a:p>
          <a:endParaRPr lang="en-US"/>
        </a:p>
      </dgm:t>
    </dgm:pt>
    <dgm:pt modelId="{91C2FF8C-F072-418F-BA6A-0248C808EC00}" type="sibTrans" cxnId="{0558676B-38A6-404E-9763-CA64FB89C265}">
      <dgm:prSet/>
      <dgm:spPr/>
      <dgm:t>
        <a:bodyPr/>
        <a:lstStyle/>
        <a:p>
          <a:endParaRPr lang="en-US"/>
        </a:p>
      </dgm:t>
    </dgm:pt>
    <dgm:pt modelId="{5290817E-10AB-4DF0-A1DB-753C4B01319F}">
      <dgm:prSet phldrT="[Text]"/>
      <dgm:spPr/>
      <dgm:t>
        <a:bodyPr/>
        <a:lstStyle/>
        <a:p>
          <a:r>
            <a:rPr lang="en-US" dirty="0" smtClean="0">
              <a:solidFill>
                <a:schemeClr val="accent1">
                  <a:lumMod val="60000"/>
                  <a:lumOff val="40000"/>
                </a:schemeClr>
              </a:solidFill>
            </a:rPr>
            <a:t>Au sein </a:t>
          </a:r>
          <a:r>
            <a:rPr lang="en-US" dirty="0" err="1" smtClean="0">
              <a:solidFill>
                <a:schemeClr val="accent1">
                  <a:lumMod val="60000"/>
                  <a:lumOff val="40000"/>
                </a:schemeClr>
              </a:solidFill>
            </a:rPr>
            <a:t>d’ATTOLAB</a:t>
          </a:r>
          <a:endParaRPr lang="en-US" dirty="0">
            <a:solidFill>
              <a:schemeClr val="accent1">
                <a:lumMod val="60000"/>
                <a:lumOff val="40000"/>
              </a:schemeClr>
            </a:solidFill>
          </a:endParaRPr>
        </a:p>
      </dgm:t>
    </dgm:pt>
    <dgm:pt modelId="{FAF6C4FA-68C0-4F5C-8DFA-DE88399DB6BA}" type="parTrans" cxnId="{207B52F5-0A35-46BA-9AB3-B5BE3D156DC9}">
      <dgm:prSet/>
      <dgm:spPr/>
      <dgm:t>
        <a:bodyPr/>
        <a:lstStyle/>
        <a:p>
          <a:endParaRPr lang="en-US"/>
        </a:p>
      </dgm:t>
    </dgm:pt>
    <dgm:pt modelId="{2A241E26-989B-412D-A52B-A2D5E817ED54}" type="sibTrans" cxnId="{207B52F5-0A35-46BA-9AB3-B5BE3D156DC9}">
      <dgm:prSet/>
      <dgm:spPr/>
      <dgm:t>
        <a:bodyPr/>
        <a:lstStyle/>
        <a:p>
          <a:endParaRPr lang="en-US"/>
        </a:p>
      </dgm:t>
    </dgm:pt>
    <dgm:pt modelId="{0058B41F-0752-4ACD-A288-7DC351BCA9B1}">
      <dgm:prSet phldrT="[Text]"/>
      <dgm:spPr/>
      <dgm:t>
        <a:bodyPr/>
        <a:lstStyle/>
        <a:p>
          <a:r>
            <a:rPr lang="en-US" dirty="0" smtClean="0">
              <a:solidFill>
                <a:schemeClr val="accent1">
                  <a:lumMod val="60000"/>
                  <a:lumOff val="40000"/>
                </a:schemeClr>
              </a:solidFill>
            </a:rPr>
            <a:t>Conclusion</a:t>
          </a:r>
          <a:endParaRPr lang="en-US" dirty="0">
            <a:solidFill>
              <a:schemeClr val="accent1">
                <a:lumMod val="60000"/>
                <a:lumOff val="40000"/>
              </a:schemeClr>
            </a:solidFill>
          </a:endParaRPr>
        </a:p>
      </dgm:t>
    </dgm:pt>
    <dgm:pt modelId="{E1A5C6AB-0143-41B6-A578-9392983E23A1}" type="parTrans" cxnId="{BF3CA54A-67ED-4994-8148-5C6EFB634673}">
      <dgm:prSet/>
      <dgm:spPr/>
      <dgm:t>
        <a:bodyPr/>
        <a:lstStyle/>
        <a:p>
          <a:endParaRPr lang="en-US"/>
        </a:p>
      </dgm:t>
    </dgm:pt>
    <dgm:pt modelId="{7ADC7E5E-CDA0-4B9E-AC55-DA5D6A0BB7C9}" type="sibTrans" cxnId="{BF3CA54A-67ED-4994-8148-5C6EFB634673}">
      <dgm:prSet/>
      <dgm:spPr/>
      <dgm:t>
        <a:bodyPr/>
        <a:lstStyle/>
        <a:p>
          <a:endParaRPr lang="en-US"/>
        </a:p>
      </dgm:t>
    </dgm:pt>
    <dgm:pt modelId="{BDDA8684-6291-4599-812D-6D8B11D3C316}">
      <dgm:prSet phldrT="[Text]"/>
      <dgm:spPr/>
      <dgm:t>
        <a:bodyPr/>
        <a:lstStyle/>
        <a:p>
          <a:r>
            <a:rPr lang="en-US" b="1" dirty="0" smtClean="0">
              <a:solidFill>
                <a:schemeClr val="accent1">
                  <a:lumMod val="60000"/>
                  <a:lumOff val="40000"/>
                </a:schemeClr>
              </a:solidFill>
            </a:rPr>
            <a:t>Introduction</a:t>
          </a:r>
          <a:endParaRPr lang="en-US" b="1" dirty="0">
            <a:solidFill>
              <a:schemeClr val="accent1">
                <a:lumMod val="60000"/>
                <a:lumOff val="40000"/>
              </a:schemeClr>
            </a:solidFill>
          </a:endParaRPr>
        </a:p>
      </dgm:t>
    </dgm:pt>
    <dgm:pt modelId="{BAC4F4AE-4D7A-4C97-B1D1-49ECFAE6EC4F}" type="parTrans" cxnId="{6C7627C3-6919-4BAD-9A05-599E66504D03}">
      <dgm:prSet/>
      <dgm:spPr/>
      <dgm:t>
        <a:bodyPr/>
        <a:lstStyle/>
        <a:p>
          <a:endParaRPr lang="en-US"/>
        </a:p>
      </dgm:t>
    </dgm:pt>
    <dgm:pt modelId="{0391C91C-3085-4069-A69D-3C070DB6C14D}" type="sibTrans" cxnId="{6C7627C3-6919-4BAD-9A05-599E66504D03}">
      <dgm:prSet/>
      <dgm:spPr/>
      <dgm:t>
        <a:bodyPr/>
        <a:lstStyle/>
        <a:p>
          <a:endParaRPr lang="en-US"/>
        </a:p>
      </dgm:t>
    </dgm:pt>
    <dgm:pt modelId="{FD12DD81-547E-48A3-9835-D30A343EA6A9}" type="pres">
      <dgm:prSet presAssocID="{FA949EB9-E794-4D4C-82C9-EF81C78E1143}" presName="Name0" presStyleCnt="0">
        <dgm:presLayoutVars>
          <dgm:dir/>
          <dgm:animLvl val="lvl"/>
          <dgm:resizeHandles val="exact"/>
        </dgm:presLayoutVars>
      </dgm:prSet>
      <dgm:spPr/>
    </dgm:pt>
    <dgm:pt modelId="{2D0D6F5B-4B97-487F-B699-5AB01B08412A}" type="pres">
      <dgm:prSet presAssocID="{BDDA8684-6291-4599-812D-6D8B11D3C316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0B2940-5129-45AC-9902-7D611265BB54}" type="pres">
      <dgm:prSet presAssocID="{0391C91C-3085-4069-A69D-3C070DB6C14D}" presName="parTxOnlySpace" presStyleCnt="0"/>
      <dgm:spPr/>
    </dgm:pt>
    <dgm:pt modelId="{CB10CEEB-FE1A-404F-AF60-A36F64B6AED0}" type="pres">
      <dgm:prSet presAssocID="{4202A158-07BC-4DD2-8130-7A1CF192F0EF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546A69-0FC0-4C68-AED2-B7232EFB7486}" type="pres">
      <dgm:prSet presAssocID="{93B5A69A-5C9E-469A-AF85-D830FC98B5CF}" presName="parTxOnlySpace" presStyleCnt="0"/>
      <dgm:spPr/>
    </dgm:pt>
    <dgm:pt modelId="{88FBD61A-CF17-4D60-961B-80CCD573E65B}" type="pres">
      <dgm:prSet presAssocID="{2959E347-602A-4E7D-96EE-48698B0BF8CE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A7E19E-27F3-4C4C-9CD7-BECC99390EDD}" type="pres">
      <dgm:prSet presAssocID="{91C2FF8C-F072-418F-BA6A-0248C808EC00}" presName="parTxOnlySpace" presStyleCnt="0"/>
      <dgm:spPr/>
    </dgm:pt>
    <dgm:pt modelId="{89B7E9EA-98DB-4C7B-81AC-1C00022EFCA6}" type="pres">
      <dgm:prSet presAssocID="{5290817E-10AB-4DF0-A1DB-753C4B01319F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1EF1F7-C1C6-4779-9D1C-02375855EB9E}" type="pres">
      <dgm:prSet presAssocID="{2A241E26-989B-412D-A52B-A2D5E817ED54}" presName="parTxOnlySpace" presStyleCnt="0"/>
      <dgm:spPr/>
    </dgm:pt>
    <dgm:pt modelId="{0EADA146-60E2-4782-A463-116705C76C04}" type="pres">
      <dgm:prSet presAssocID="{0058B41F-0752-4ACD-A288-7DC351BCA9B1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F3CA54A-67ED-4994-8148-5C6EFB634673}" srcId="{FA949EB9-E794-4D4C-82C9-EF81C78E1143}" destId="{0058B41F-0752-4ACD-A288-7DC351BCA9B1}" srcOrd="4" destOrd="0" parTransId="{E1A5C6AB-0143-41B6-A578-9392983E23A1}" sibTransId="{7ADC7E5E-CDA0-4B9E-AC55-DA5D6A0BB7C9}"/>
    <dgm:cxn modelId="{36A130C2-AAB3-4027-BBA2-E364384DF032}" type="presOf" srcId="{4202A158-07BC-4DD2-8130-7A1CF192F0EF}" destId="{CB10CEEB-FE1A-404F-AF60-A36F64B6AED0}" srcOrd="0" destOrd="0" presId="urn:microsoft.com/office/officeart/2005/8/layout/chevron1"/>
    <dgm:cxn modelId="{207B52F5-0A35-46BA-9AB3-B5BE3D156DC9}" srcId="{FA949EB9-E794-4D4C-82C9-EF81C78E1143}" destId="{5290817E-10AB-4DF0-A1DB-753C4B01319F}" srcOrd="3" destOrd="0" parTransId="{FAF6C4FA-68C0-4F5C-8DFA-DE88399DB6BA}" sibTransId="{2A241E26-989B-412D-A52B-A2D5E817ED54}"/>
    <dgm:cxn modelId="{376650AE-C1CE-4751-AD04-38869ED4286B}" type="presOf" srcId="{BDDA8684-6291-4599-812D-6D8B11D3C316}" destId="{2D0D6F5B-4B97-487F-B699-5AB01B08412A}" srcOrd="0" destOrd="0" presId="urn:microsoft.com/office/officeart/2005/8/layout/chevron1"/>
    <dgm:cxn modelId="{213A4ED5-7E72-4EEB-8096-3B0147982DC7}" type="presOf" srcId="{0058B41F-0752-4ACD-A288-7DC351BCA9B1}" destId="{0EADA146-60E2-4782-A463-116705C76C04}" srcOrd="0" destOrd="0" presId="urn:microsoft.com/office/officeart/2005/8/layout/chevron1"/>
    <dgm:cxn modelId="{6C7627C3-6919-4BAD-9A05-599E66504D03}" srcId="{FA949EB9-E794-4D4C-82C9-EF81C78E1143}" destId="{BDDA8684-6291-4599-812D-6D8B11D3C316}" srcOrd="0" destOrd="0" parTransId="{BAC4F4AE-4D7A-4C97-B1D1-49ECFAE6EC4F}" sibTransId="{0391C91C-3085-4069-A69D-3C070DB6C14D}"/>
    <dgm:cxn modelId="{DAAE1200-8B3F-4879-8B4B-A1FFC0D7D391}" type="presOf" srcId="{5290817E-10AB-4DF0-A1DB-753C4B01319F}" destId="{89B7E9EA-98DB-4C7B-81AC-1C00022EFCA6}" srcOrd="0" destOrd="0" presId="urn:microsoft.com/office/officeart/2005/8/layout/chevron1"/>
    <dgm:cxn modelId="{80B02D67-CCFE-40E5-B70A-85D8C28C577E}" srcId="{FA949EB9-E794-4D4C-82C9-EF81C78E1143}" destId="{4202A158-07BC-4DD2-8130-7A1CF192F0EF}" srcOrd="1" destOrd="0" parTransId="{718DAD5C-5253-4D2B-A29A-657F7EEFD0C8}" sibTransId="{93B5A69A-5C9E-469A-AF85-D830FC98B5CF}"/>
    <dgm:cxn modelId="{37C70323-12ED-4D69-8582-1EFA1F91FC7D}" type="presOf" srcId="{FA949EB9-E794-4D4C-82C9-EF81C78E1143}" destId="{FD12DD81-547E-48A3-9835-D30A343EA6A9}" srcOrd="0" destOrd="0" presId="urn:microsoft.com/office/officeart/2005/8/layout/chevron1"/>
    <dgm:cxn modelId="{0558676B-38A6-404E-9763-CA64FB89C265}" srcId="{FA949EB9-E794-4D4C-82C9-EF81C78E1143}" destId="{2959E347-602A-4E7D-96EE-48698B0BF8CE}" srcOrd="2" destOrd="0" parTransId="{8724BDD5-2B89-4642-983E-50B01C8D9296}" sibTransId="{91C2FF8C-F072-418F-BA6A-0248C808EC00}"/>
    <dgm:cxn modelId="{F9C66498-A274-4A48-8470-626DA8CC68AA}" type="presOf" srcId="{2959E347-602A-4E7D-96EE-48698B0BF8CE}" destId="{88FBD61A-CF17-4D60-961B-80CCD573E65B}" srcOrd="0" destOrd="0" presId="urn:microsoft.com/office/officeart/2005/8/layout/chevron1"/>
    <dgm:cxn modelId="{0F6640A4-B4DB-4426-9EDA-360BF8F11B37}" type="presParOf" srcId="{FD12DD81-547E-48A3-9835-D30A343EA6A9}" destId="{2D0D6F5B-4B97-487F-B699-5AB01B08412A}" srcOrd="0" destOrd="0" presId="urn:microsoft.com/office/officeart/2005/8/layout/chevron1"/>
    <dgm:cxn modelId="{41D0F772-AD9E-41A6-A184-2F5DE74D52C8}" type="presParOf" srcId="{FD12DD81-547E-48A3-9835-D30A343EA6A9}" destId="{D10B2940-5129-45AC-9902-7D611265BB54}" srcOrd="1" destOrd="0" presId="urn:microsoft.com/office/officeart/2005/8/layout/chevron1"/>
    <dgm:cxn modelId="{F43BBFF0-DB49-4B28-A007-3D47FB91123E}" type="presParOf" srcId="{FD12DD81-547E-48A3-9835-D30A343EA6A9}" destId="{CB10CEEB-FE1A-404F-AF60-A36F64B6AED0}" srcOrd="2" destOrd="0" presId="urn:microsoft.com/office/officeart/2005/8/layout/chevron1"/>
    <dgm:cxn modelId="{12729C41-9ABB-4FBD-A36A-C94F97D46655}" type="presParOf" srcId="{FD12DD81-547E-48A3-9835-D30A343EA6A9}" destId="{4D546A69-0FC0-4C68-AED2-B7232EFB7486}" srcOrd="3" destOrd="0" presId="urn:microsoft.com/office/officeart/2005/8/layout/chevron1"/>
    <dgm:cxn modelId="{27C74CB5-D17F-4497-B9AE-B86614E00C12}" type="presParOf" srcId="{FD12DD81-547E-48A3-9835-D30A343EA6A9}" destId="{88FBD61A-CF17-4D60-961B-80CCD573E65B}" srcOrd="4" destOrd="0" presId="urn:microsoft.com/office/officeart/2005/8/layout/chevron1"/>
    <dgm:cxn modelId="{7E3B11F1-6859-4F81-BB5F-6A6E33C52F35}" type="presParOf" srcId="{FD12DD81-547E-48A3-9835-D30A343EA6A9}" destId="{C4A7E19E-27F3-4C4C-9CD7-BECC99390EDD}" srcOrd="5" destOrd="0" presId="urn:microsoft.com/office/officeart/2005/8/layout/chevron1"/>
    <dgm:cxn modelId="{1C793028-B2CF-4C6C-AC6A-49448BD16E5C}" type="presParOf" srcId="{FD12DD81-547E-48A3-9835-D30A343EA6A9}" destId="{89B7E9EA-98DB-4C7B-81AC-1C00022EFCA6}" srcOrd="6" destOrd="0" presId="urn:microsoft.com/office/officeart/2005/8/layout/chevron1"/>
    <dgm:cxn modelId="{E423E04E-8809-4610-A1B5-9CEA7B553A5D}" type="presParOf" srcId="{FD12DD81-547E-48A3-9835-D30A343EA6A9}" destId="{3F1EF1F7-C1C6-4779-9D1C-02375855EB9E}" srcOrd="7" destOrd="0" presId="urn:microsoft.com/office/officeart/2005/8/layout/chevron1"/>
    <dgm:cxn modelId="{80FB2757-CAEC-48D8-A815-DF89F1B44005}" type="presParOf" srcId="{FD12DD81-547E-48A3-9835-D30A343EA6A9}" destId="{0EADA146-60E2-4782-A463-116705C76C04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FA949EB9-E794-4D4C-82C9-EF81C78E1143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4202A158-07BC-4DD2-8130-7A1CF192F0EF}">
      <dgm:prSet phldrT="[Text]"/>
      <dgm:spPr/>
      <dgm:t>
        <a:bodyPr/>
        <a:lstStyle/>
        <a:p>
          <a:r>
            <a:rPr lang="en-US" b="1" dirty="0" smtClean="0">
              <a:solidFill>
                <a:schemeClr val="accent1">
                  <a:lumMod val="60000"/>
                  <a:lumOff val="40000"/>
                </a:schemeClr>
              </a:solidFill>
            </a:rPr>
            <a:t>Le </a:t>
          </a:r>
          <a:r>
            <a:rPr lang="en-US" b="1" dirty="0" err="1" smtClean="0">
              <a:solidFill>
                <a:schemeClr val="accent1">
                  <a:lumMod val="60000"/>
                  <a:lumOff val="40000"/>
                </a:schemeClr>
              </a:solidFill>
            </a:rPr>
            <a:t>phare</a:t>
          </a:r>
          <a:r>
            <a:rPr lang="en-US" b="1" dirty="0" smtClean="0">
              <a:solidFill>
                <a:schemeClr val="accent1">
                  <a:lumMod val="60000"/>
                  <a:lumOff val="40000"/>
                </a:schemeClr>
              </a:solidFill>
            </a:rPr>
            <a:t> </a:t>
          </a:r>
          <a:r>
            <a:rPr lang="en-US" b="1" dirty="0" err="1" smtClean="0">
              <a:solidFill>
                <a:schemeClr val="accent1">
                  <a:lumMod val="60000"/>
                  <a:lumOff val="40000"/>
                </a:schemeClr>
              </a:solidFill>
            </a:rPr>
            <a:t>attoseconde</a:t>
          </a:r>
          <a:endParaRPr lang="en-US" b="1" dirty="0">
            <a:solidFill>
              <a:schemeClr val="accent1">
                <a:lumMod val="60000"/>
                <a:lumOff val="40000"/>
              </a:schemeClr>
            </a:solidFill>
          </a:endParaRPr>
        </a:p>
      </dgm:t>
    </dgm:pt>
    <dgm:pt modelId="{718DAD5C-5253-4D2B-A29A-657F7EEFD0C8}" type="parTrans" cxnId="{80B02D67-CCFE-40E5-B70A-85D8C28C577E}">
      <dgm:prSet/>
      <dgm:spPr/>
      <dgm:t>
        <a:bodyPr/>
        <a:lstStyle/>
        <a:p>
          <a:endParaRPr lang="en-US"/>
        </a:p>
      </dgm:t>
    </dgm:pt>
    <dgm:pt modelId="{93B5A69A-5C9E-469A-AF85-D830FC98B5CF}" type="sibTrans" cxnId="{80B02D67-CCFE-40E5-B70A-85D8C28C577E}">
      <dgm:prSet/>
      <dgm:spPr/>
      <dgm:t>
        <a:bodyPr/>
        <a:lstStyle/>
        <a:p>
          <a:endParaRPr lang="en-US"/>
        </a:p>
      </dgm:t>
    </dgm:pt>
    <dgm:pt modelId="{2959E347-602A-4E7D-96EE-48698B0BF8CE}">
      <dgm:prSet phldrT="[Text]"/>
      <dgm:spPr/>
      <dgm:t>
        <a:bodyPr/>
        <a:lstStyle/>
        <a:p>
          <a:r>
            <a:rPr lang="en-US" b="1" dirty="0" smtClean="0">
              <a:solidFill>
                <a:schemeClr val="bg1"/>
              </a:solidFill>
            </a:rPr>
            <a:t>Le </a:t>
          </a:r>
          <a:r>
            <a:rPr lang="en-US" b="1" dirty="0" err="1" smtClean="0">
              <a:solidFill>
                <a:schemeClr val="bg1"/>
              </a:solidFill>
            </a:rPr>
            <a:t>projet</a:t>
          </a:r>
          <a:r>
            <a:rPr lang="en-US" b="1" dirty="0" smtClean="0">
              <a:solidFill>
                <a:schemeClr val="bg1"/>
              </a:solidFill>
            </a:rPr>
            <a:t> IMAPS</a:t>
          </a:r>
          <a:endParaRPr lang="en-US" b="1" dirty="0">
            <a:solidFill>
              <a:schemeClr val="bg1"/>
            </a:solidFill>
          </a:endParaRPr>
        </a:p>
      </dgm:t>
    </dgm:pt>
    <dgm:pt modelId="{8724BDD5-2B89-4642-983E-50B01C8D9296}" type="parTrans" cxnId="{0558676B-38A6-404E-9763-CA64FB89C265}">
      <dgm:prSet/>
      <dgm:spPr/>
      <dgm:t>
        <a:bodyPr/>
        <a:lstStyle/>
        <a:p>
          <a:endParaRPr lang="en-US"/>
        </a:p>
      </dgm:t>
    </dgm:pt>
    <dgm:pt modelId="{91C2FF8C-F072-418F-BA6A-0248C808EC00}" type="sibTrans" cxnId="{0558676B-38A6-404E-9763-CA64FB89C265}">
      <dgm:prSet/>
      <dgm:spPr/>
      <dgm:t>
        <a:bodyPr/>
        <a:lstStyle/>
        <a:p>
          <a:endParaRPr lang="en-US"/>
        </a:p>
      </dgm:t>
    </dgm:pt>
    <dgm:pt modelId="{5290817E-10AB-4DF0-A1DB-753C4B01319F}">
      <dgm:prSet phldrT="[Text]"/>
      <dgm:spPr/>
      <dgm:t>
        <a:bodyPr/>
        <a:lstStyle/>
        <a:p>
          <a:r>
            <a:rPr lang="en-US" dirty="0" smtClean="0">
              <a:solidFill>
                <a:schemeClr val="accent1">
                  <a:lumMod val="60000"/>
                  <a:lumOff val="40000"/>
                </a:schemeClr>
              </a:solidFill>
            </a:rPr>
            <a:t>Au sein </a:t>
          </a:r>
          <a:r>
            <a:rPr lang="en-US" dirty="0" err="1" smtClean="0">
              <a:solidFill>
                <a:schemeClr val="accent1">
                  <a:lumMod val="60000"/>
                  <a:lumOff val="40000"/>
                </a:schemeClr>
              </a:solidFill>
            </a:rPr>
            <a:t>d’ATTOLAB</a:t>
          </a:r>
          <a:endParaRPr lang="en-US" dirty="0">
            <a:solidFill>
              <a:schemeClr val="accent1">
                <a:lumMod val="60000"/>
                <a:lumOff val="40000"/>
              </a:schemeClr>
            </a:solidFill>
          </a:endParaRPr>
        </a:p>
      </dgm:t>
    </dgm:pt>
    <dgm:pt modelId="{FAF6C4FA-68C0-4F5C-8DFA-DE88399DB6BA}" type="parTrans" cxnId="{207B52F5-0A35-46BA-9AB3-B5BE3D156DC9}">
      <dgm:prSet/>
      <dgm:spPr/>
      <dgm:t>
        <a:bodyPr/>
        <a:lstStyle/>
        <a:p>
          <a:endParaRPr lang="en-US"/>
        </a:p>
      </dgm:t>
    </dgm:pt>
    <dgm:pt modelId="{2A241E26-989B-412D-A52B-A2D5E817ED54}" type="sibTrans" cxnId="{207B52F5-0A35-46BA-9AB3-B5BE3D156DC9}">
      <dgm:prSet/>
      <dgm:spPr/>
      <dgm:t>
        <a:bodyPr/>
        <a:lstStyle/>
        <a:p>
          <a:endParaRPr lang="en-US"/>
        </a:p>
      </dgm:t>
    </dgm:pt>
    <dgm:pt modelId="{0058B41F-0752-4ACD-A288-7DC351BCA9B1}">
      <dgm:prSet phldrT="[Text]"/>
      <dgm:spPr/>
      <dgm:t>
        <a:bodyPr/>
        <a:lstStyle/>
        <a:p>
          <a:r>
            <a:rPr lang="en-US" dirty="0" smtClean="0">
              <a:solidFill>
                <a:schemeClr val="accent1">
                  <a:lumMod val="60000"/>
                  <a:lumOff val="40000"/>
                </a:schemeClr>
              </a:solidFill>
            </a:rPr>
            <a:t>Conclusion</a:t>
          </a:r>
          <a:endParaRPr lang="en-US" dirty="0">
            <a:solidFill>
              <a:schemeClr val="accent1">
                <a:lumMod val="60000"/>
                <a:lumOff val="40000"/>
              </a:schemeClr>
            </a:solidFill>
          </a:endParaRPr>
        </a:p>
      </dgm:t>
    </dgm:pt>
    <dgm:pt modelId="{E1A5C6AB-0143-41B6-A578-9392983E23A1}" type="parTrans" cxnId="{BF3CA54A-67ED-4994-8148-5C6EFB634673}">
      <dgm:prSet/>
      <dgm:spPr/>
      <dgm:t>
        <a:bodyPr/>
        <a:lstStyle/>
        <a:p>
          <a:endParaRPr lang="en-US"/>
        </a:p>
      </dgm:t>
    </dgm:pt>
    <dgm:pt modelId="{7ADC7E5E-CDA0-4B9E-AC55-DA5D6A0BB7C9}" type="sibTrans" cxnId="{BF3CA54A-67ED-4994-8148-5C6EFB634673}">
      <dgm:prSet/>
      <dgm:spPr/>
      <dgm:t>
        <a:bodyPr/>
        <a:lstStyle/>
        <a:p>
          <a:endParaRPr lang="en-US"/>
        </a:p>
      </dgm:t>
    </dgm:pt>
    <dgm:pt modelId="{BDDA8684-6291-4599-812D-6D8B11D3C316}">
      <dgm:prSet phldrT="[Text]"/>
      <dgm:spPr/>
      <dgm:t>
        <a:bodyPr/>
        <a:lstStyle/>
        <a:p>
          <a:r>
            <a:rPr lang="en-US" b="1" dirty="0" smtClean="0">
              <a:solidFill>
                <a:schemeClr val="accent1">
                  <a:lumMod val="60000"/>
                  <a:lumOff val="40000"/>
                </a:schemeClr>
              </a:solidFill>
            </a:rPr>
            <a:t>Introduction</a:t>
          </a:r>
          <a:endParaRPr lang="en-US" b="1" dirty="0">
            <a:solidFill>
              <a:schemeClr val="accent1">
                <a:lumMod val="60000"/>
                <a:lumOff val="40000"/>
              </a:schemeClr>
            </a:solidFill>
          </a:endParaRPr>
        </a:p>
      </dgm:t>
    </dgm:pt>
    <dgm:pt modelId="{BAC4F4AE-4D7A-4C97-B1D1-49ECFAE6EC4F}" type="parTrans" cxnId="{6C7627C3-6919-4BAD-9A05-599E66504D03}">
      <dgm:prSet/>
      <dgm:spPr/>
      <dgm:t>
        <a:bodyPr/>
        <a:lstStyle/>
        <a:p>
          <a:endParaRPr lang="en-US"/>
        </a:p>
      </dgm:t>
    </dgm:pt>
    <dgm:pt modelId="{0391C91C-3085-4069-A69D-3C070DB6C14D}" type="sibTrans" cxnId="{6C7627C3-6919-4BAD-9A05-599E66504D03}">
      <dgm:prSet/>
      <dgm:spPr/>
      <dgm:t>
        <a:bodyPr/>
        <a:lstStyle/>
        <a:p>
          <a:endParaRPr lang="en-US"/>
        </a:p>
      </dgm:t>
    </dgm:pt>
    <dgm:pt modelId="{FD12DD81-547E-48A3-9835-D30A343EA6A9}" type="pres">
      <dgm:prSet presAssocID="{FA949EB9-E794-4D4C-82C9-EF81C78E1143}" presName="Name0" presStyleCnt="0">
        <dgm:presLayoutVars>
          <dgm:dir/>
          <dgm:animLvl val="lvl"/>
          <dgm:resizeHandles val="exact"/>
        </dgm:presLayoutVars>
      </dgm:prSet>
      <dgm:spPr/>
    </dgm:pt>
    <dgm:pt modelId="{2D0D6F5B-4B97-487F-B699-5AB01B08412A}" type="pres">
      <dgm:prSet presAssocID="{BDDA8684-6291-4599-812D-6D8B11D3C316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0B2940-5129-45AC-9902-7D611265BB54}" type="pres">
      <dgm:prSet presAssocID="{0391C91C-3085-4069-A69D-3C070DB6C14D}" presName="parTxOnlySpace" presStyleCnt="0"/>
      <dgm:spPr/>
    </dgm:pt>
    <dgm:pt modelId="{CB10CEEB-FE1A-404F-AF60-A36F64B6AED0}" type="pres">
      <dgm:prSet presAssocID="{4202A158-07BC-4DD2-8130-7A1CF192F0EF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546A69-0FC0-4C68-AED2-B7232EFB7486}" type="pres">
      <dgm:prSet presAssocID="{93B5A69A-5C9E-469A-AF85-D830FC98B5CF}" presName="parTxOnlySpace" presStyleCnt="0"/>
      <dgm:spPr/>
    </dgm:pt>
    <dgm:pt modelId="{88FBD61A-CF17-4D60-961B-80CCD573E65B}" type="pres">
      <dgm:prSet presAssocID="{2959E347-602A-4E7D-96EE-48698B0BF8CE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A7E19E-27F3-4C4C-9CD7-BECC99390EDD}" type="pres">
      <dgm:prSet presAssocID="{91C2FF8C-F072-418F-BA6A-0248C808EC00}" presName="parTxOnlySpace" presStyleCnt="0"/>
      <dgm:spPr/>
    </dgm:pt>
    <dgm:pt modelId="{89B7E9EA-98DB-4C7B-81AC-1C00022EFCA6}" type="pres">
      <dgm:prSet presAssocID="{5290817E-10AB-4DF0-A1DB-753C4B01319F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1EF1F7-C1C6-4779-9D1C-02375855EB9E}" type="pres">
      <dgm:prSet presAssocID="{2A241E26-989B-412D-A52B-A2D5E817ED54}" presName="parTxOnlySpace" presStyleCnt="0"/>
      <dgm:spPr/>
    </dgm:pt>
    <dgm:pt modelId="{0EADA146-60E2-4782-A463-116705C76C04}" type="pres">
      <dgm:prSet presAssocID="{0058B41F-0752-4ACD-A288-7DC351BCA9B1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A4F06C0-BF1D-4703-B2A6-B8D4B8F6118A}" type="presOf" srcId="{4202A158-07BC-4DD2-8130-7A1CF192F0EF}" destId="{CB10CEEB-FE1A-404F-AF60-A36F64B6AED0}" srcOrd="0" destOrd="0" presId="urn:microsoft.com/office/officeart/2005/8/layout/chevron1"/>
    <dgm:cxn modelId="{A31495ED-00AA-41DB-A1D0-2F2DF5AC06F9}" type="presOf" srcId="{2959E347-602A-4E7D-96EE-48698B0BF8CE}" destId="{88FBD61A-CF17-4D60-961B-80CCD573E65B}" srcOrd="0" destOrd="0" presId="urn:microsoft.com/office/officeart/2005/8/layout/chevron1"/>
    <dgm:cxn modelId="{6C7627C3-6919-4BAD-9A05-599E66504D03}" srcId="{FA949EB9-E794-4D4C-82C9-EF81C78E1143}" destId="{BDDA8684-6291-4599-812D-6D8B11D3C316}" srcOrd="0" destOrd="0" parTransId="{BAC4F4AE-4D7A-4C97-B1D1-49ECFAE6EC4F}" sibTransId="{0391C91C-3085-4069-A69D-3C070DB6C14D}"/>
    <dgm:cxn modelId="{0558676B-38A6-404E-9763-CA64FB89C265}" srcId="{FA949EB9-E794-4D4C-82C9-EF81C78E1143}" destId="{2959E347-602A-4E7D-96EE-48698B0BF8CE}" srcOrd="2" destOrd="0" parTransId="{8724BDD5-2B89-4642-983E-50B01C8D9296}" sibTransId="{91C2FF8C-F072-418F-BA6A-0248C808EC00}"/>
    <dgm:cxn modelId="{76A08706-B392-4DCB-BB9A-DA0106D6EA65}" type="presOf" srcId="{BDDA8684-6291-4599-812D-6D8B11D3C316}" destId="{2D0D6F5B-4B97-487F-B699-5AB01B08412A}" srcOrd="0" destOrd="0" presId="urn:microsoft.com/office/officeart/2005/8/layout/chevron1"/>
    <dgm:cxn modelId="{207B52F5-0A35-46BA-9AB3-B5BE3D156DC9}" srcId="{FA949EB9-E794-4D4C-82C9-EF81C78E1143}" destId="{5290817E-10AB-4DF0-A1DB-753C4B01319F}" srcOrd="3" destOrd="0" parTransId="{FAF6C4FA-68C0-4F5C-8DFA-DE88399DB6BA}" sibTransId="{2A241E26-989B-412D-A52B-A2D5E817ED54}"/>
    <dgm:cxn modelId="{6A1C3CBE-8205-47FA-8B4F-40040B799C09}" type="presOf" srcId="{5290817E-10AB-4DF0-A1DB-753C4B01319F}" destId="{89B7E9EA-98DB-4C7B-81AC-1C00022EFCA6}" srcOrd="0" destOrd="0" presId="urn:microsoft.com/office/officeart/2005/8/layout/chevron1"/>
    <dgm:cxn modelId="{D3B5E529-7352-44F1-9CB8-3E362B09ED13}" type="presOf" srcId="{FA949EB9-E794-4D4C-82C9-EF81C78E1143}" destId="{FD12DD81-547E-48A3-9835-D30A343EA6A9}" srcOrd="0" destOrd="0" presId="urn:microsoft.com/office/officeart/2005/8/layout/chevron1"/>
    <dgm:cxn modelId="{DC884B65-864F-43E1-990E-8DF2B8133CF5}" type="presOf" srcId="{0058B41F-0752-4ACD-A288-7DC351BCA9B1}" destId="{0EADA146-60E2-4782-A463-116705C76C04}" srcOrd="0" destOrd="0" presId="urn:microsoft.com/office/officeart/2005/8/layout/chevron1"/>
    <dgm:cxn modelId="{BF3CA54A-67ED-4994-8148-5C6EFB634673}" srcId="{FA949EB9-E794-4D4C-82C9-EF81C78E1143}" destId="{0058B41F-0752-4ACD-A288-7DC351BCA9B1}" srcOrd="4" destOrd="0" parTransId="{E1A5C6AB-0143-41B6-A578-9392983E23A1}" sibTransId="{7ADC7E5E-CDA0-4B9E-AC55-DA5D6A0BB7C9}"/>
    <dgm:cxn modelId="{80B02D67-CCFE-40E5-B70A-85D8C28C577E}" srcId="{FA949EB9-E794-4D4C-82C9-EF81C78E1143}" destId="{4202A158-07BC-4DD2-8130-7A1CF192F0EF}" srcOrd="1" destOrd="0" parTransId="{718DAD5C-5253-4D2B-A29A-657F7EEFD0C8}" sibTransId="{93B5A69A-5C9E-469A-AF85-D830FC98B5CF}"/>
    <dgm:cxn modelId="{78C0A342-1FD6-4E6A-97AD-0F92811C64C8}" type="presParOf" srcId="{FD12DD81-547E-48A3-9835-D30A343EA6A9}" destId="{2D0D6F5B-4B97-487F-B699-5AB01B08412A}" srcOrd="0" destOrd="0" presId="urn:microsoft.com/office/officeart/2005/8/layout/chevron1"/>
    <dgm:cxn modelId="{6630969E-6492-45BF-AA10-93BE75B2365F}" type="presParOf" srcId="{FD12DD81-547E-48A3-9835-D30A343EA6A9}" destId="{D10B2940-5129-45AC-9902-7D611265BB54}" srcOrd="1" destOrd="0" presId="urn:microsoft.com/office/officeart/2005/8/layout/chevron1"/>
    <dgm:cxn modelId="{534478D1-DB54-4FA5-97FB-FC0B72E4FB8F}" type="presParOf" srcId="{FD12DD81-547E-48A3-9835-D30A343EA6A9}" destId="{CB10CEEB-FE1A-404F-AF60-A36F64B6AED0}" srcOrd="2" destOrd="0" presId="urn:microsoft.com/office/officeart/2005/8/layout/chevron1"/>
    <dgm:cxn modelId="{4E51AC4E-AC55-4F6A-AB3E-6CD9EADF31F6}" type="presParOf" srcId="{FD12DD81-547E-48A3-9835-D30A343EA6A9}" destId="{4D546A69-0FC0-4C68-AED2-B7232EFB7486}" srcOrd="3" destOrd="0" presId="urn:microsoft.com/office/officeart/2005/8/layout/chevron1"/>
    <dgm:cxn modelId="{77BBD44A-2B9C-4BD2-92F4-4DB67171A7B6}" type="presParOf" srcId="{FD12DD81-547E-48A3-9835-D30A343EA6A9}" destId="{88FBD61A-CF17-4D60-961B-80CCD573E65B}" srcOrd="4" destOrd="0" presId="urn:microsoft.com/office/officeart/2005/8/layout/chevron1"/>
    <dgm:cxn modelId="{297A7A65-447D-4E66-89D6-F48995F4C53F}" type="presParOf" srcId="{FD12DD81-547E-48A3-9835-D30A343EA6A9}" destId="{C4A7E19E-27F3-4C4C-9CD7-BECC99390EDD}" srcOrd="5" destOrd="0" presId="urn:microsoft.com/office/officeart/2005/8/layout/chevron1"/>
    <dgm:cxn modelId="{46E3AC72-E3ED-4A0D-A707-3AE7187F3C04}" type="presParOf" srcId="{FD12DD81-547E-48A3-9835-D30A343EA6A9}" destId="{89B7E9EA-98DB-4C7B-81AC-1C00022EFCA6}" srcOrd="6" destOrd="0" presId="urn:microsoft.com/office/officeart/2005/8/layout/chevron1"/>
    <dgm:cxn modelId="{DC009CFF-AC38-4E86-9E4B-89750E9B9200}" type="presParOf" srcId="{FD12DD81-547E-48A3-9835-D30A343EA6A9}" destId="{3F1EF1F7-C1C6-4779-9D1C-02375855EB9E}" srcOrd="7" destOrd="0" presId="urn:microsoft.com/office/officeart/2005/8/layout/chevron1"/>
    <dgm:cxn modelId="{E63311FC-DDA2-4EF7-A982-766FF43FAB8E}" type="presParOf" srcId="{FD12DD81-547E-48A3-9835-D30A343EA6A9}" destId="{0EADA146-60E2-4782-A463-116705C76C04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FA949EB9-E794-4D4C-82C9-EF81C78E1143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4202A158-07BC-4DD2-8130-7A1CF192F0EF}">
      <dgm:prSet phldrT="[Text]"/>
      <dgm:spPr/>
      <dgm:t>
        <a:bodyPr/>
        <a:lstStyle/>
        <a:p>
          <a:r>
            <a:rPr lang="en-US" b="1" dirty="0" smtClean="0">
              <a:solidFill>
                <a:schemeClr val="accent1">
                  <a:lumMod val="60000"/>
                  <a:lumOff val="40000"/>
                </a:schemeClr>
              </a:solidFill>
            </a:rPr>
            <a:t>Le </a:t>
          </a:r>
          <a:r>
            <a:rPr lang="en-US" b="1" dirty="0" err="1" smtClean="0">
              <a:solidFill>
                <a:schemeClr val="accent1">
                  <a:lumMod val="60000"/>
                  <a:lumOff val="40000"/>
                </a:schemeClr>
              </a:solidFill>
            </a:rPr>
            <a:t>phare</a:t>
          </a:r>
          <a:r>
            <a:rPr lang="en-US" b="1" dirty="0" smtClean="0">
              <a:solidFill>
                <a:schemeClr val="accent1">
                  <a:lumMod val="60000"/>
                  <a:lumOff val="40000"/>
                </a:schemeClr>
              </a:solidFill>
            </a:rPr>
            <a:t> </a:t>
          </a:r>
          <a:r>
            <a:rPr lang="en-US" b="1" dirty="0" err="1" smtClean="0">
              <a:solidFill>
                <a:schemeClr val="accent1">
                  <a:lumMod val="60000"/>
                  <a:lumOff val="40000"/>
                </a:schemeClr>
              </a:solidFill>
            </a:rPr>
            <a:t>attoseconde</a:t>
          </a:r>
          <a:endParaRPr lang="en-US" b="1" dirty="0">
            <a:solidFill>
              <a:schemeClr val="accent1">
                <a:lumMod val="60000"/>
                <a:lumOff val="40000"/>
              </a:schemeClr>
            </a:solidFill>
          </a:endParaRPr>
        </a:p>
      </dgm:t>
    </dgm:pt>
    <dgm:pt modelId="{718DAD5C-5253-4D2B-A29A-657F7EEFD0C8}" type="parTrans" cxnId="{80B02D67-CCFE-40E5-B70A-85D8C28C577E}">
      <dgm:prSet/>
      <dgm:spPr/>
      <dgm:t>
        <a:bodyPr/>
        <a:lstStyle/>
        <a:p>
          <a:endParaRPr lang="en-US"/>
        </a:p>
      </dgm:t>
    </dgm:pt>
    <dgm:pt modelId="{93B5A69A-5C9E-469A-AF85-D830FC98B5CF}" type="sibTrans" cxnId="{80B02D67-CCFE-40E5-B70A-85D8C28C577E}">
      <dgm:prSet/>
      <dgm:spPr/>
      <dgm:t>
        <a:bodyPr/>
        <a:lstStyle/>
        <a:p>
          <a:endParaRPr lang="en-US"/>
        </a:p>
      </dgm:t>
    </dgm:pt>
    <dgm:pt modelId="{2959E347-602A-4E7D-96EE-48698B0BF8CE}">
      <dgm:prSet phldrT="[Text]"/>
      <dgm:spPr/>
      <dgm:t>
        <a:bodyPr/>
        <a:lstStyle/>
        <a:p>
          <a:r>
            <a:rPr lang="en-US" b="1" dirty="0" smtClean="0">
              <a:solidFill>
                <a:schemeClr val="bg1"/>
              </a:solidFill>
            </a:rPr>
            <a:t>Le </a:t>
          </a:r>
          <a:r>
            <a:rPr lang="en-US" b="1" dirty="0" err="1" smtClean="0">
              <a:solidFill>
                <a:schemeClr val="bg1"/>
              </a:solidFill>
            </a:rPr>
            <a:t>projet</a:t>
          </a:r>
          <a:r>
            <a:rPr lang="en-US" b="1" dirty="0" smtClean="0">
              <a:solidFill>
                <a:schemeClr val="bg1"/>
              </a:solidFill>
            </a:rPr>
            <a:t> IMAPS</a:t>
          </a:r>
          <a:endParaRPr lang="en-US" b="1" dirty="0">
            <a:solidFill>
              <a:schemeClr val="bg1"/>
            </a:solidFill>
          </a:endParaRPr>
        </a:p>
      </dgm:t>
    </dgm:pt>
    <dgm:pt modelId="{8724BDD5-2B89-4642-983E-50B01C8D9296}" type="parTrans" cxnId="{0558676B-38A6-404E-9763-CA64FB89C265}">
      <dgm:prSet/>
      <dgm:spPr/>
      <dgm:t>
        <a:bodyPr/>
        <a:lstStyle/>
        <a:p>
          <a:endParaRPr lang="en-US"/>
        </a:p>
      </dgm:t>
    </dgm:pt>
    <dgm:pt modelId="{91C2FF8C-F072-418F-BA6A-0248C808EC00}" type="sibTrans" cxnId="{0558676B-38A6-404E-9763-CA64FB89C265}">
      <dgm:prSet/>
      <dgm:spPr/>
      <dgm:t>
        <a:bodyPr/>
        <a:lstStyle/>
        <a:p>
          <a:endParaRPr lang="en-US"/>
        </a:p>
      </dgm:t>
    </dgm:pt>
    <dgm:pt modelId="{5290817E-10AB-4DF0-A1DB-753C4B01319F}">
      <dgm:prSet phldrT="[Text]"/>
      <dgm:spPr/>
      <dgm:t>
        <a:bodyPr/>
        <a:lstStyle/>
        <a:p>
          <a:r>
            <a:rPr lang="en-US" dirty="0" smtClean="0">
              <a:solidFill>
                <a:schemeClr val="accent1">
                  <a:lumMod val="60000"/>
                  <a:lumOff val="40000"/>
                </a:schemeClr>
              </a:solidFill>
            </a:rPr>
            <a:t>Au sein </a:t>
          </a:r>
          <a:r>
            <a:rPr lang="en-US" dirty="0" err="1" smtClean="0">
              <a:solidFill>
                <a:schemeClr val="accent1">
                  <a:lumMod val="60000"/>
                  <a:lumOff val="40000"/>
                </a:schemeClr>
              </a:solidFill>
            </a:rPr>
            <a:t>d’ATTOLAB</a:t>
          </a:r>
          <a:endParaRPr lang="en-US" dirty="0">
            <a:solidFill>
              <a:schemeClr val="accent1">
                <a:lumMod val="60000"/>
                <a:lumOff val="40000"/>
              </a:schemeClr>
            </a:solidFill>
          </a:endParaRPr>
        </a:p>
      </dgm:t>
    </dgm:pt>
    <dgm:pt modelId="{FAF6C4FA-68C0-4F5C-8DFA-DE88399DB6BA}" type="parTrans" cxnId="{207B52F5-0A35-46BA-9AB3-B5BE3D156DC9}">
      <dgm:prSet/>
      <dgm:spPr/>
      <dgm:t>
        <a:bodyPr/>
        <a:lstStyle/>
        <a:p>
          <a:endParaRPr lang="en-US"/>
        </a:p>
      </dgm:t>
    </dgm:pt>
    <dgm:pt modelId="{2A241E26-989B-412D-A52B-A2D5E817ED54}" type="sibTrans" cxnId="{207B52F5-0A35-46BA-9AB3-B5BE3D156DC9}">
      <dgm:prSet/>
      <dgm:spPr/>
      <dgm:t>
        <a:bodyPr/>
        <a:lstStyle/>
        <a:p>
          <a:endParaRPr lang="en-US"/>
        </a:p>
      </dgm:t>
    </dgm:pt>
    <dgm:pt modelId="{0058B41F-0752-4ACD-A288-7DC351BCA9B1}">
      <dgm:prSet phldrT="[Text]"/>
      <dgm:spPr/>
      <dgm:t>
        <a:bodyPr/>
        <a:lstStyle/>
        <a:p>
          <a:r>
            <a:rPr lang="en-US" dirty="0" smtClean="0">
              <a:solidFill>
                <a:schemeClr val="accent1">
                  <a:lumMod val="60000"/>
                  <a:lumOff val="40000"/>
                </a:schemeClr>
              </a:solidFill>
            </a:rPr>
            <a:t>Conclusion</a:t>
          </a:r>
          <a:endParaRPr lang="en-US" dirty="0">
            <a:solidFill>
              <a:schemeClr val="accent1">
                <a:lumMod val="60000"/>
                <a:lumOff val="40000"/>
              </a:schemeClr>
            </a:solidFill>
          </a:endParaRPr>
        </a:p>
      </dgm:t>
    </dgm:pt>
    <dgm:pt modelId="{E1A5C6AB-0143-41B6-A578-9392983E23A1}" type="parTrans" cxnId="{BF3CA54A-67ED-4994-8148-5C6EFB634673}">
      <dgm:prSet/>
      <dgm:spPr/>
      <dgm:t>
        <a:bodyPr/>
        <a:lstStyle/>
        <a:p>
          <a:endParaRPr lang="en-US"/>
        </a:p>
      </dgm:t>
    </dgm:pt>
    <dgm:pt modelId="{7ADC7E5E-CDA0-4B9E-AC55-DA5D6A0BB7C9}" type="sibTrans" cxnId="{BF3CA54A-67ED-4994-8148-5C6EFB634673}">
      <dgm:prSet/>
      <dgm:spPr/>
      <dgm:t>
        <a:bodyPr/>
        <a:lstStyle/>
        <a:p>
          <a:endParaRPr lang="en-US"/>
        </a:p>
      </dgm:t>
    </dgm:pt>
    <dgm:pt modelId="{BDDA8684-6291-4599-812D-6D8B11D3C316}">
      <dgm:prSet phldrT="[Text]"/>
      <dgm:spPr/>
      <dgm:t>
        <a:bodyPr/>
        <a:lstStyle/>
        <a:p>
          <a:r>
            <a:rPr lang="en-US" b="1" dirty="0" smtClean="0">
              <a:solidFill>
                <a:schemeClr val="accent1">
                  <a:lumMod val="60000"/>
                  <a:lumOff val="40000"/>
                </a:schemeClr>
              </a:solidFill>
            </a:rPr>
            <a:t>Introduction</a:t>
          </a:r>
          <a:endParaRPr lang="en-US" b="1" dirty="0">
            <a:solidFill>
              <a:schemeClr val="accent1">
                <a:lumMod val="60000"/>
                <a:lumOff val="40000"/>
              </a:schemeClr>
            </a:solidFill>
          </a:endParaRPr>
        </a:p>
      </dgm:t>
    </dgm:pt>
    <dgm:pt modelId="{BAC4F4AE-4D7A-4C97-B1D1-49ECFAE6EC4F}" type="parTrans" cxnId="{6C7627C3-6919-4BAD-9A05-599E66504D03}">
      <dgm:prSet/>
      <dgm:spPr/>
      <dgm:t>
        <a:bodyPr/>
        <a:lstStyle/>
        <a:p>
          <a:endParaRPr lang="en-US"/>
        </a:p>
      </dgm:t>
    </dgm:pt>
    <dgm:pt modelId="{0391C91C-3085-4069-A69D-3C070DB6C14D}" type="sibTrans" cxnId="{6C7627C3-6919-4BAD-9A05-599E66504D03}">
      <dgm:prSet/>
      <dgm:spPr/>
      <dgm:t>
        <a:bodyPr/>
        <a:lstStyle/>
        <a:p>
          <a:endParaRPr lang="en-US"/>
        </a:p>
      </dgm:t>
    </dgm:pt>
    <dgm:pt modelId="{FD12DD81-547E-48A3-9835-D30A343EA6A9}" type="pres">
      <dgm:prSet presAssocID="{FA949EB9-E794-4D4C-82C9-EF81C78E1143}" presName="Name0" presStyleCnt="0">
        <dgm:presLayoutVars>
          <dgm:dir/>
          <dgm:animLvl val="lvl"/>
          <dgm:resizeHandles val="exact"/>
        </dgm:presLayoutVars>
      </dgm:prSet>
      <dgm:spPr/>
    </dgm:pt>
    <dgm:pt modelId="{2D0D6F5B-4B97-487F-B699-5AB01B08412A}" type="pres">
      <dgm:prSet presAssocID="{BDDA8684-6291-4599-812D-6D8B11D3C316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0B2940-5129-45AC-9902-7D611265BB54}" type="pres">
      <dgm:prSet presAssocID="{0391C91C-3085-4069-A69D-3C070DB6C14D}" presName="parTxOnlySpace" presStyleCnt="0"/>
      <dgm:spPr/>
    </dgm:pt>
    <dgm:pt modelId="{CB10CEEB-FE1A-404F-AF60-A36F64B6AED0}" type="pres">
      <dgm:prSet presAssocID="{4202A158-07BC-4DD2-8130-7A1CF192F0EF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546A69-0FC0-4C68-AED2-B7232EFB7486}" type="pres">
      <dgm:prSet presAssocID="{93B5A69A-5C9E-469A-AF85-D830FC98B5CF}" presName="parTxOnlySpace" presStyleCnt="0"/>
      <dgm:spPr/>
    </dgm:pt>
    <dgm:pt modelId="{88FBD61A-CF17-4D60-961B-80CCD573E65B}" type="pres">
      <dgm:prSet presAssocID="{2959E347-602A-4E7D-96EE-48698B0BF8CE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A7E19E-27F3-4C4C-9CD7-BECC99390EDD}" type="pres">
      <dgm:prSet presAssocID="{91C2FF8C-F072-418F-BA6A-0248C808EC00}" presName="parTxOnlySpace" presStyleCnt="0"/>
      <dgm:spPr/>
    </dgm:pt>
    <dgm:pt modelId="{89B7E9EA-98DB-4C7B-81AC-1C00022EFCA6}" type="pres">
      <dgm:prSet presAssocID="{5290817E-10AB-4DF0-A1DB-753C4B01319F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1EF1F7-C1C6-4779-9D1C-02375855EB9E}" type="pres">
      <dgm:prSet presAssocID="{2A241E26-989B-412D-A52B-A2D5E817ED54}" presName="parTxOnlySpace" presStyleCnt="0"/>
      <dgm:spPr/>
    </dgm:pt>
    <dgm:pt modelId="{0EADA146-60E2-4782-A463-116705C76C04}" type="pres">
      <dgm:prSet presAssocID="{0058B41F-0752-4ACD-A288-7DC351BCA9B1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F84A32A-9C39-472A-88AD-1762724D150A}" type="presOf" srcId="{4202A158-07BC-4DD2-8130-7A1CF192F0EF}" destId="{CB10CEEB-FE1A-404F-AF60-A36F64B6AED0}" srcOrd="0" destOrd="0" presId="urn:microsoft.com/office/officeart/2005/8/layout/chevron1"/>
    <dgm:cxn modelId="{BF3CA54A-67ED-4994-8148-5C6EFB634673}" srcId="{FA949EB9-E794-4D4C-82C9-EF81C78E1143}" destId="{0058B41F-0752-4ACD-A288-7DC351BCA9B1}" srcOrd="4" destOrd="0" parTransId="{E1A5C6AB-0143-41B6-A578-9392983E23A1}" sibTransId="{7ADC7E5E-CDA0-4B9E-AC55-DA5D6A0BB7C9}"/>
    <dgm:cxn modelId="{812D6241-3397-40C6-A5FB-6B5330BB6077}" type="presOf" srcId="{BDDA8684-6291-4599-812D-6D8B11D3C316}" destId="{2D0D6F5B-4B97-487F-B699-5AB01B08412A}" srcOrd="0" destOrd="0" presId="urn:microsoft.com/office/officeart/2005/8/layout/chevron1"/>
    <dgm:cxn modelId="{60159BBB-9BB5-4E3C-A3E0-A29152B6DF44}" type="presOf" srcId="{2959E347-602A-4E7D-96EE-48698B0BF8CE}" destId="{88FBD61A-CF17-4D60-961B-80CCD573E65B}" srcOrd="0" destOrd="0" presId="urn:microsoft.com/office/officeart/2005/8/layout/chevron1"/>
    <dgm:cxn modelId="{0C27E920-A1C1-427F-92EE-90B88496108B}" type="presOf" srcId="{5290817E-10AB-4DF0-A1DB-753C4B01319F}" destId="{89B7E9EA-98DB-4C7B-81AC-1C00022EFCA6}" srcOrd="0" destOrd="0" presId="urn:microsoft.com/office/officeart/2005/8/layout/chevron1"/>
    <dgm:cxn modelId="{8FF51301-CBF9-4EC8-97E6-4BDF4EEEF47D}" type="presOf" srcId="{0058B41F-0752-4ACD-A288-7DC351BCA9B1}" destId="{0EADA146-60E2-4782-A463-116705C76C04}" srcOrd="0" destOrd="0" presId="urn:microsoft.com/office/officeart/2005/8/layout/chevron1"/>
    <dgm:cxn modelId="{207B52F5-0A35-46BA-9AB3-B5BE3D156DC9}" srcId="{FA949EB9-E794-4D4C-82C9-EF81C78E1143}" destId="{5290817E-10AB-4DF0-A1DB-753C4B01319F}" srcOrd="3" destOrd="0" parTransId="{FAF6C4FA-68C0-4F5C-8DFA-DE88399DB6BA}" sibTransId="{2A241E26-989B-412D-A52B-A2D5E817ED54}"/>
    <dgm:cxn modelId="{6C7627C3-6919-4BAD-9A05-599E66504D03}" srcId="{FA949EB9-E794-4D4C-82C9-EF81C78E1143}" destId="{BDDA8684-6291-4599-812D-6D8B11D3C316}" srcOrd="0" destOrd="0" parTransId="{BAC4F4AE-4D7A-4C97-B1D1-49ECFAE6EC4F}" sibTransId="{0391C91C-3085-4069-A69D-3C070DB6C14D}"/>
    <dgm:cxn modelId="{0F407D6C-4742-4477-BB51-F94679ADA04A}" type="presOf" srcId="{FA949EB9-E794-4D4C-82C9-EF81C78E1143}" destId="{FD12DD81-547E-48A3-9835-D30A343EA6A9}" srcOrd="0" destOrd="0" presId="urn:microsoft.com/office/officeart/2005/8/layout/chevron1"/>
    <dgm:cxn modelId="{80B02D67-CCFE-40E5-B70A-85D8C28C577E}" srcId="{FA949EB9-E794-4D4C-82C9-EF81C78E1143}" destId="{4202A158-07BC-4DD2-8130-7A1CF192F0EF}" srcOrd="1" destOrd="0" parTransId="{718DAD5C-5253-4D2B-A29A-657F7EEFD0C8}" sibTransId="{93B5A69A-5C9E-469A-AF85-D830FC98B5CF}"/>
    <dgm:cxn modelId="{0558676B-38A6-404E-9763-CA64FB89C265}" srcId="{FA949EB9-E794-4D4C-82C9-EF81C78E1143}" destId="{2959E347-602A-4E7D-96EE-48698B0BF8CE}" srcOrd="2" destOrd="0" parTransId="{8724BDD5-2B89-4642-983E-50B01C8D9296}" sibTransId="{91C2FF8C-F072-418F-BA6A-0248C808EC00}"/>
    <dgm:cxn modelId="{ED9306D2-15DC-4443-906B-6BBB9A670A0F}" type="presParOf" srcId="{FD12DD81-547E-48A3-9835-D30A343EA6A9}" destId="{2D0D6F5B-4B97-487F-B699-5AB01B08412A}" srcOrd="0" destOrd="0" presId="urn:microsoft.com/office/officeart/2005/8/layout/chevron1"/>
    <dgm:cxn modelId="{0C33606A-2BD2-4A0A-B096-F772C298496A}" type="presParOf" srcId="{FD12DD81-547E-48A3-9835-D30A343EA6A9}" destId="{D10B2940-5129-45AC-9902-7D611265BB54}" srcOrd="1" destOrd="0" presId="urn:microsoft.com/office/officeart/2005/8/layout/chevron1"/>
    <dgm:cxn modelId="{9105D4CB-9F9F-4882-9D2D-09473F6F8835}" type="presParOf" srcId="{FD12DD81-547E-48A3-9835-D30A343EA6A9}" destId="{CB10CEEB-FE1A-404F-AF60-A36F64B6AED0}" srcOrd="2" destOrd="0" presId="urn:microsoft.com/office/officeart/2005/8/layout/chevron1"/>
    <dgm:cxn modelId="{61806556-A467-4DEE-96E5-AA1EF897E315}" type="presParOf" srcId="{FD12DD81-547E-48A3-9835-D30A343EA6A9}" destId="{4D546A69-0FC0-4C68-AED2-B7232EFB7486}" srcOrd="3" destOrd="0" presId="urn:microsoft.com/office/officeart/2005/8/layout/chevron1"/>
    <dgm:cxn modelId="{BC8E0392-DB81-4A93-BC7B-286C0BFD8875}" type="presParOf" srcId="{FD12DD81-547E-48A3-9835-D30A343EA6A9}" destId="{88FBD61A-CF17-4D60-961B-80CCD573E65B}" srcOrd="4" destOrd="0" presId="urn:microsoft.com/office/officeart/2005/8/layout/chevron1"/>
    <dgm:cxn modelId="{309B02A4-269E-4EDB-A4AA-FF8D88D630A6}" type="presParOf" srcId="{FD12DD81-547E-48A3-9835-D30A343EA6A9}" destId="{C4A7E19E-27F3-4C4C-9CD7-BECC99390EDD}" srcOrd="5" destOrd="0" presId="urn:microsoft.com/office/officeart/2005/8/layout/chevron1"/>
    <dgm:cxn modelId="{B1AF1DC2-C020-4A6D-BFBA-51C4E32CAA43}" type="presParOf" srcId="{FD12DD81-547E-48A3-9835-D30A343EA6A9}" destId="{89B7E9EA-98DB-4C7B-81AC-1C00022EFCA6}" srcOrd="6" destOrd="0" presId="urn:microsoft.com/office/officeart/2005/8/layout/chevron1"/>
    <dgm:cxn modelId="{8BB76416-B13E-4C16-8CA8-5F611F37530E}" type="presParOf" srcId="{FD12DD81-547E-48A3-9835-D30A343EA6A9}" destId="{3F1EF1F7-C1C6-4779-9D1C-02375855EB9E}" srcOrd="7" destOrd="0" presId="urn:microsoft.com/office/officeart/2005/8/layout/chevron1"/>
    <dgm:cxn modelId="{B930F3AE-2512-4375-B4EA-CFC19D58F71A}" type="presParOf" srcId="{FD12DD81-547E-48A3-9835-D30A343EA6A9}" destId="{0EADA146-60E2-4782-A463-116705C76C04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FA949EB9-E794-4D4C-82C9-EF81C78E1143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4202A158-07BC-4DD2-8130-7A1CF192F0EF}">
      <dgm:prSet phldrT="[Text]"/>
      <dgm:spPr/>
      <dgm:t>
        <a:bodyPr/>
        <a:lstStyle/>
        <a:p>
          <a:r>
            <a:rPr lang="en-US" b="1" dirty="0" smtClean="0">
              <a:solidFill>
                <a:schemeClr val="accent1">
                  <a:lumMod val="60000"/>
                  <a:lumOff val="40000"/>
                </a:schemeClr>
              </a:solidFill>
            </a:rPr>
            <a:t>Le </a:t>
          </a:r>
          <a:r>
            <a:rPr lang="en-US" b="1" dirty="0" err="1" smtClean="0">
              <a:solidFill>
                <a:schemeClr val="accent1">
                  <a:lumMod val="60000"/>
                  <a:lumOff val="40000"/>
                </a:schemeClr>
              </a:solidFill>
            </a:rPr>
            <a:t>phare</a:t>
          </a:r>
          <a:r>
            <a:rPr lang="en-US" b="1" dirty="0" smtClean="0">
              <a:solidFill>
                <a:schemeClr val="accent1">
                  <a:lumMod val="60000"/>
                  <a:lumOff val="40000"/>
                </a:schemeClr>
              </a:solidFill>
            </a:rPr>
            <a:t> </a:t>
          </a:r>
          <a:r>
            <a:rPr lang="en-US" b="1" dirty="0" err="1" smtClean="0">
              <a:solidFill>
                <a:schemeClr val="accent1">
                  <a:lumMod val="60000"/>
                  <a:lumOff val="40000"/>
                </a:schemeClr>
              </a:solidFill>
            </a:rPr>
            <a:t>attoseconde</a:t>
          </a:r>
          <a:endParaRPr lang="en-US" b="1" dirty="0">
            <a:solidFill>
              <a:schemeClr val="accent1">
                <a:lumMod val="60000"/>
                <a:lumOff val="40000"/>
              </a:schemeClr>
            </a:solidFill>
          </a:endParaRPr>
        </a:p>
      </dgm:t>
    </dgm:pt>
    <dgm:pt modelId="{718DAD5C-5253-4D2B-A29A-657F7EEFD0C8}" type="parTrans" cxnId="{80B02D67-CCFE-40E5-B70A-85D8C28C577E}">
      <dgm:prSet/>
      <dgm:spPr/>
      <dgm:t>
        <a:bodyPr/>
        <a:lstStyle/>
        <a:p>
          <a:endParaRPr lang="en-US"/>
        </a:p>
      </dgm:t>
    </dgm:pt>
    <dgm:pt modelId="{93B5A69A-5C9E-469A-AF85-D830FC98B5CF}" type="sibTrans" cxnId="{80B02D67-CCFE-40E5-B70A-85D8C28C577E}">
      <dgm:prSet/>
      <dgm:spPr/>
      <dgm:t>
        <a:bodyPr/>
        <a:lstStyle/>
        <a:p>
          <a:endParaRPr lang="en-US"/>
        </a:p>
      </dgm:t>
    </dgm:pt>
    <dgm:pt modelId="{2959E347-602A-4E7D-96EE-48698B0BF8CE}">
      <dgm:prSet phldrT="[Text]"/>
      <dgm:spPr/>
      <dgm:t>
        <a:bodyPr/>
        <a:lstStyle/>
        <a:p>
          <a:r>
            <a:rPr lang="en-US" b="1" dirty="0" smtClean="0">
              <a:solidFill>
                <a:schemeClr val="accent1">
                  <a:lumMod val="60000"/>
                  <a:lumOff val="40000"/>
                </a:schemeClr>
              </a:solidFill>
            </a:rPr>
            <a:t>Le </a:t>
          </a:r>
          <a:r>
            <a:rPr lang="en-US" b="1" dirty="0" err="1" smtClean="0">
              <a:solidFill>
                <a:schemeClr val="accent1">
                  <a:lumMod val="60000"/>
                  <a:lumOff val="40000"/>
                </a:schemeClr>
              </a:solidFill>
            </a:rPr>
            <a:t>projet</a:t>
          </a:r>
          <a:r>
            <a:rPr lang="en-US" b="1" dirty="0" smtClean="0">
              <a:solidFill>
                <a:schemeClr val="accent1">
                  <a:lumMod val="60000"/>
                  <a:lumOff val="40000"/>
                </a:schemeClr>
              </a:solidFill>
            </a:rPr>
            <a:t> IMAPS</a:t>
          </a:r>
          <a:endParaRPr lang="en-US" b="1" dirty="0">
            <a:solidFill>
              <a:schemeClr val="accent1">
                <a:lumMod val="60000"/>
                <a:lumOff val="40000"/>
              </a:schemeClr>
            </a:solidFill>
          </a:endParaRPr>
        </a:p>
      </dgm:t>
    </dgm:pt>
    <dgm:pt modelId="{8724BDD5-2B89-4642-983E-50B01C8D9296}" type="parTrans" cxnId="{0558676B-38A6-404E-9763-CA64FB89C265}">
      <dgm:prSet/>
      <dgm:spPr/>
      <dgm:t>
        <a:bodyPr/>
        <a:lstStyle/>
        <a:p>
          <a:endParaRPr lang="en-US"/>
        </a:p>
      </dgm:t>
    </dgm:pt>
    <dgm:pt modelId="{91C2FF8C-F072-418F-BA6A-0248C808EC00}" type="sibTrans" cxnId="{0558676B-38A6-404E-9763-CA64FB89C265}">
      <dgm:prSet/>
      <dgm:spPr/>
      <dgm:t>
        <a:bodyPr/>
        <a:lstStyle/>
        <a:p>
          <a:endParaRPr lang="en-US"/>
        </a:p>
      </dgm:t>
    </dgm:pt>
    <dgm:pt modelId="{5290817E-10AB-4DF0-A1DB-753C4B01319F}">
      <dgm:prSet phldrT="[Text]"/>
      <dgm:spPr/>
      <dgm:t>
        <a:bodyPr/>
        <a:lstStyle/>
        <a:p>
          <a:r>
            <a:rPr lang="en-US" b="1" u="none" dirty="0" smtClean="0">
              <a:solidFill>
                <a:schemeClr val="bg1"/>
              </a:solidFill>
            </a:rPr>
            <a:t>Au sein </a:t>
          </a:r>
          <a:r>
            <a:rPr lang="en-US" b="1" u="none" dirty="0" err="1" smtClean="0">
              <a:solidFill>
                <a:schemeClr val="bg1"/>
              </a:solidFill>
            </a:rPr>
            <a:t>d’ATTOLAB</a:t>
          </a:r>
          <a:endParaRPr lang="en-US" b="1" u="none" dirty="0">
            <a:solidFill>
              <a:schemeClr val="bg1"/>
            </a:solidFill>
          </a:endParaRPr>
        </a:p>
      </dgm:t>
    </dgm:pt>
    <dgm:pt modelId="{FAF6C4FA-68C0-4F5C-8DFA-DE88399DB6BA}" type="parTrans" cxnId="{207B52F5-0A35-46BA-9AB3-B5BE3D156DC9}">
      <dgm:prSet/>
      <dgm:spPr/>
      <dgm:t>
        <a:bodyPr/>
        <a:lstStyle/>
        <a:p>
          <a:endParaRPr lang="en-US"/>
        </a:p>
      </dgm:t>
    </dgm:pt>
    <dgm:pt modelId="{2A241E26-989B-412D-A52B-A2D5E817ED54}" type="sibTrans" cxnId="{207B52F5-0A35-46BA-9AB3-B5BE3D156DC9}">
      <dgm:prSet/>
      <dgm:spPr/>
      <dgm:t>
        <a:bodyPr/>
        <a:lstStyle/>
        <a:p>
          <a:endParaRPr lang="en-US"/>
        </a:p>
      </dgm:t>
    </dgm:pt>
    <dgm:pt modelId="{0058B41F-0752-4ACD-A288-7DC351BCA9B1}">
      <dgm:prSet phldrT="[Text]"/>
      <dgm:spPr/>
      <dgm:t>
        <a:bodyPr/>
        <a:lstStyle/>
        <a:p>
          <a:r>
            <a:rPr lang="en-US" dirty="0" smtClean="0">
              <a:solidFill>
                <a:schemeClr val="accent1">
                  <a:lumMod val="60000"/>
                  <a:lumOff val="40000"/>
                </a:schemeClr>
              </a:solidFill>
            </a:rPr>
            <a:t>Conclusion</a:t>
          </a:r>
          <a:endParaRPr lang="en-US" dirty="0">
            <a:solidFill>
              <a:schemeClr val="accent1">
                <a:lumMod val="60000"/>
                <a:lumOff val="40000"/>
              </a:schemeClr>
            </a:solidFill>
          </a:endParaRPr>
        </a:p>
      </dgm:t>
    </dgm:pt>
    <dgm:pt modelId="{E1A5C6AB-0143-41B6-A578-9392983E23A1}" type="parTrans" cxnId="{BF3CA54A-67ED-4994-8148-5C6EFB634673}">
      <dgm:prSet/>
      <dgm:spPr/>
      <dgm:t>
        <a:bodyPr/>
        <a:lstStyle/>
        <a:p>
          <a:endParaRPr lang="en-US"/>
        </a:p>
      </dgm:t>
    </dgm:pt>
    <dgm:pt modelId="{7ADC7E5E-CDA0-4B9E-AC55-DA5D6A0BB7C9}" type="sibTrans" cxnId="{BF3CA54A-67ED-4994-8148-5C6EFB634673}">
      <dgm:prSet/>
      <dgm:spPr/>
      <dgm:t>
        <a:bodyPr/>
        <a:lstStyle/>
        <a:p>
          <a:endParaRPr lang="en-US"/>
        </a:p>
      </dgm:t>
    </dgm:pt>
    <dgm:pt modelId="{BDDA8684-6291-4599-812D-6D8B11D3C316}">
      <dgm:prSet phldrT="[Text]"/>
      <dgm:spPr/>
      <dgm:t>
        <a:bodyPr/>
        <a:lstStyle/>
        <a:p>
          <a:r>
            <a:rPr lang="en-US" b="1" dirty="0" smtClean="0">
              <a:solidFill>
                <a:schemeClr val="accent1">
                  <a:lumMod val="60000"/>
                  <a:lumOff val="40000"/>
                </a:schemeClr>
              </a:solidFill>
            </a:rPr>
            <a:t>Introduction</a:t>
          </a:r>
          <a:endParaRPr lang="en-US" b="1" dirty="0">
            <a:solidFill>
              <a:schemeClr val="accent1">
                <a:lumMod val="60000"/>
                <a:lumOff val="40000"/>
              </a:schemeClr>
            </a:solidFill>
          </a:endParaRPr>
        </a:p>
      </dgm:t>
    </dgm:pt>
    <dgm:pt modelId="{BAC4F4AE-4D7A-4C97-B1D1-49ECFAE6EC4F}" type="parTrans" cxnId="{6C7627C3-6919-4BAD-9A05-599E66504D03}">
      <dgm:prSet/>
      <dgm:spPr/>
      <dgm:t>
        <a:bodyPr/>
        <a:lstStyle/>
        <a:p>
          <a:endParaRPr lang="en-US"/>
        </a:p>
      </dgm:t>
    </dgm:pt>
    <dgm:pt modelId="{0391C91C-3085-4069-A69D-3C070DB6C14D}" type="sibTrans" cxnId="{6C7627C3-6919-4BAD-9A05-599E66504D03}">
      <dgm:prSet/>
      <dgm:spPr/>
      <dgm:t>
        <a:bodyPr/>
        <a:lstStyle/>
        <a:p>
          <a:endParaRPr lang="en-US"/>
        </a:p>
      </dgm:t>
    </dgm:pt>
    <dgm:pt modelId="{FD12DD81-547E-48A3-9835-D30A343EA6A9}" type="pres">
      <dgm:prSet presAssocID="{FA949EB9-E794-4D4C-82C9-EF81C78E1143}" presName="Name0" presStyleCnt="0">
        <dgm:presLayoutVars>
          <dgm:dir/>
          <dgm:animLvl val="lvl"/>
          <dgm:resizeHandles val="exact"/>
        </dgm:presLayoutVars>
      </dgm:prSet>
      <dgm:spPr/>
    </dgm:pt>
    <dgm:pt modelId="{2D0D6F5B-4B97-487F-B699-5AB01B08412A}" type="pres">
      <dgm:prSet presAssocID="{BDDA8684-6291-4599-812D-6D8B11D3C316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0B2940-5129-45AC-9902-7D611265BB54}" type="pres">
      <dgm:prSet presAssocID="{0391C91C-3085-4069-A69D-3C070DB6C14D}" presName="parTxOnlySpace" presStyleCnt="0"/>
      <dgm:spPr/>
    </dgm:pt>
    <dgm:pt modelId="{CB10CEEB-FE1A-404F-AF60-A36F64B6AED0}" type="pres">
      <dgm:prSet presAssocID="{4202A158-07BC-4DD2-8130-7A1CF192F0EF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546A69-0FC0-4C68-AED2-B7232EFB7486}" type="pres">
      <dgm:prSet presAssocID="{93B5A69A-5C9E-469A-AF85-D830FC98B5CF}" presName="parTxOnlySpace" presStyleCnt="0"/>
      <dgm:spPr/>
    </dgm:pt>
    <dgm:pt modelId="{88FBD61A-CF17-4D60-961B-80CCD573E65B}" type="pres">
      <dgm:prSet presAssocID="{2959E347-602A-4E7D-96EE-48698B0BF8CE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A7E19E-27F3-4C4C-9CD7-BECC99390EDD}" type="pres">
      <dgm:prSet presAssocID="{91C2FF8C-F072-418F-BA6A-0248C808EC00}" presName="parTxOnlySpace" presStyleCnt="0"/>
      <dgm:spPr/>
    </dgm:pt>
    <dgm:pt modelId="{89B7E9EA-98DB-4C7B-81AC-1C00022EFCA6}" type="pres">
      <dgm:prSet presAssocID="{5290817E-10AB-4DF0-A1DB-753C4B01319F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1EF1F7-C1C6-4779-9D1C-02375855EB9E}" type="pres">
      <dgm:prSet presAssocID="{2A241E26-989B-412D-A52B-A2D5E817ED54}" presName="parTxOnlySpace" presStyleCnt="0"/>
      <dgm:spPr/>
    </dgm:pt>
    <dgm:pt modelId="{0EADA146-60E2-4782-A463-116705C76C04}" type="pres">
      <dgm:prSet presAssocID="{0058B41F-0752-4ACD-A288-7DC351BCA9B1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0145F5A-5080-4B6B-8665-F8590B56EEDB}" type="presOf" srcId="{FA949EB9-E794-4D4C-82C9-EF81C78E1143}" destId="{FD12DD81-547E-48A3-9835-D30A343EA6A9}" srcOrd="0" destOrd="0" presId="urn:microsoft.com/office/officeart/2005/8/layout/chevron1"/>
    <dgm:cxn modelId="{6C7627C3-6919-4BAD-9A05-599E66504D03}" srcId="{FA949EB9-E794-4D4C-82C9-EF81C78E1143}" destId="{BDDA8684-6291-4599-812D-6D8B11D3C316}" srcOrd="0" destOrd="0" parTransId="{BAC4F4AE-4D7A-4C97-B1D1-49ECFAE6EC4F}" sibTransId="{0391C91C-3085-4069-A69D-3C070DB6C14D}"/>
    <dgm:cxn modelId="{0558676B-38A6-404E-9763-CA64FB89C265}" srcId="{FA949EB9-E794-4D4C-82C9-EF81C78E1143}" destId="{2959E347-602A-4E7D-96EE-48698B0BF8CE}" srcOrd="2" destOrd="0" parTransId="{8724BDD5-2B89-4642-983E-50B01C8D9296}" sibTransId="{91C2FF8C-F072-418F-BA6A-0248C808EC00}"/>
    <dgm:cxn modelId="{3A1273A5-50FA-45C8-905E-08C19619092F}" type="presOf" srcId="{4202A158-07BC-4DD2-8130-7A1CF192F0EF}" destId="{CB10CEEB-FE1A-404F-AF60-A36F64B6AED0}" srcOrd="0" destOrd="0" presId="urn:microsoft.com/office/officeart/2005/8/layout/chevron1"/>
    <dgm:cxn modelId="{207B52F5-0A35-46BA-9AB3-B5BE3D156DC9}" srcId="{FA949EB9-E794-4D4C-82C9-EF81C78E1143}" destId="{5290817E-10AB-4DF0-A1DB-753C4B01319F}" srcOrd="3" destOrd="0" parTransId="{FAF6C4FA-68C0-4F5C-8DFA-DE88399DB6BA}" sibTransId="{2A241E26-989B-412D-A52B-A2D5E817ED54}"/>
    <dgm:cxn modelId="{BF3CA54A-67ED-4994-8148-5C6EFB634673}" srcId="{FA949EB9-E794-4D4C-82C9-EF81C78E1143}" destId="{0058B41F-0752-4ACD-A288-7DC351BCA9B1}" srcOrd="4" destOrd="0" parTransId="{E1A5C6AB-0143-41B6-A578-9392983E23A1}" sibTransId="{7ADC7E5E-CDA0-4B9E-AC55-DA5D6A0BB7C9}"/>
    <dgm:cxn modelId="{AB95D63D-8E2D-45C7-9A68-D0685701B4BE}" type="presOf" srcId="{0058B41F-0752-4ACD-A288-7DC351BCA9B1}" destId="{0EADA146-60E2-4782-A463-116705C76C04}" srcOrd="0" destOrd="0" presId="urn:microsoft.com/office/officeart/2005/8/layout/chevron1"/>
    <dgm:cxn modelId="{5ED97A6D-9F25-4C8D-AC2D-7EE8BD8D2774}" type="presOf" srcId="{2959E347-602A-4E7D-96EE-48698B0BF8CE}" destId="{88FBD61A-CF17-4D60-961B-80CCD573E65B}" srcOrd="0" destOrd="0" presId="urn:microsoft.com/office/officeart/2005/8/layout/chevron1"/>
    <dgm:cxn modelId="{32754937-B237-4ABC-91C4-2A03386486DD}" type="presOf" srcId="{5290817E-10AB-4DF0-A1DB-753C4B01319F}" destId="{89B7E9EA-98DB-4C7B-81AC-1C00022EFCA6}" srcOrd="0" destOrd="0" presId="urn:microsoft.com/office/officeart/2005/8/layout/chevron1"/>
    <dgm:cxn modelId="{80B02D67-CCFE-40E5-B70A-85D8C28C577E}" srcId="{FA949EB9-E794-4D4C-82C9-EF81C78E1143}" destId="{4202A158-07BC-4DD2-8130-7A1CF192F0EF}" srcOrd="1" destOrd="0" parTransId="{718DAD5C-5253-4D2B-A29A-657F7EEFD0C8}" sibTransId="{93B5A69A-5C9E-469A-AF85-D830FC98B5CF}"/>
    <dgm:cxn modelId="{F5655568-369D-4CA5-AE33-F5153F7EA671}" type="presOf" srcId="{BDDA8684-6291-4599-812D-6D8B11D3C316}" destId="{2D0D6F5B-4B97-487F-B699-5AB01B08412A}" srcOrd="0" destOrd="0" presId="urn:microsoft.com/office/officeart/2005/8/layout/chevron1"/>
    <dgm:cxn modelId="{78246FBE-6240-44A5-ABD8-3D05485D7DF0}" type="presParOf" srcId="{FD12DD81-547E-48A3-9835-D30A343EA6A9}" destId="{2D0D6F5B-4B97-487F-B699-5AB01B08412A}" srcOrd="0" destOrd="0" presId="urn:microsoft.com/office/officeart/2005/8/layout/chevron1"/>
    <dgm:cxn modelId="{8F401043-118D-4F60-8C63-EEF3DFFF6F4A}" type="presParOf" srcId="{FD12DD81-547E-48A3-9835-D30A343EA6A9}" destId="{D10B2940-5129-45AC-9902-7D611265BB54}" srcOrd="1" destOrd="0" presId="urn:microsoft.com/office/officeart/2005/8/layout/chevron1"/>
    <dgm:cxn modelId="{BC27C6B0-EB1B-4C51-9F43-4B718CB5EAE6}" type="presParOf" srcId="{FD12DD81-547E-48A3-9835-D30A343EA6A9}" destId="{CB10CEEB-FE1A-404F-AF60-A36F64B6AED0}" srcOrd="2" destOrd="0" presId="urn:microsoft.com/office/officeart/2005/8/layout/chevron1"/>
    <dgm:cxn modelId="{B1DC8DAE-B147-4F46-ADBD-58D3AC3B03C7}" type="presParOf" srcId="{FD12DD81-547E-48A3-9835-D30A343EA6A9}" destId="{4D546A69-0FC0-4C68-AED2-B7232EFB7486}" srcOrd="3" destOrd="0" presId="urn:microsoft.com/office/officeart/2005/8/layout/chevron1"/>
    <dgm:cxn modelId="{0AAA3410-E61C-4055-AE6C-33F5C122D122}" type="presParOf" srcId="{FD12DD81-547E-48A3-9835-D30A343EA6A9}" destId="{88FBD61A-CF17-4D60-961B-80CCD573E65B}" srcOrd="4" destOrd="0" presId="urn:microsoft.com/office/officeart/2005/8/layout/chevron1"/>
    <dgm:cxn modelId="{00CA76D9-76BE-4EAC-BCAB-70B5124C8859}" type="presParOf" srcId="{FD12DD81-547E-48A3-9835-D30A343EA6A9}" destId="{C4A7E19E-27F3-4C4C-9CD7-BECC99390EDD}" srcOrd="5" destOrd="0" presId="urn:microsoft.com/office/officeart/2005/8/layout/chevron1"/>
    <dgm:cxn modelId="{9CB273FB-7B51-442D-A9EE-3B363D8B061A}" type="presParOf" srcId="{FD12DD81-547E-48A3-9835-D30A343EA6A9}" destId="{89B7E9EA-98DB-4C7B-81AC-1C00022EFCA6}" srcOrd="6" destOrd="0" presId="urn:microsoft.com/office/officeart/2005/8/layout/chevron1"/>
    <dgm:cxn modelId="{1F742404-C882-4866-AEFE-E3FF565803F8}" type="presParOf" srcId="{FD12DD81-547E-48A3-9835-D30A343EA6A9}" destId="{3F1EF1F7-C1C6-4779-9D1C-02375855EB9E}" srcOrd="7" destOrd="0" presId="urn:microsoft.com/office/officeart/2005/8/layout/chevron1"/>
    <dgm:cxn modelId="{3CF9A2BA-9BCE-4F0A-B09E-CDFE42153246}" type="presParOf" srcId="{FD12DD81-547E-48A3-9835-D30A343EA6A9}" destId="{0EADA146-60E2-4782-A463-116705C76C04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FA949EB9-E794-4D4C-82C9-EF81C78E1143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4202A158-07BC-4DD2-8130-7A1CF192F0EF}">
      <dgm:prSet phldrT="[Text]"/>
      <dgm:spPr/>
      <dgm:t>
        <a:bodyPr/>
        <a:lstStyle/>
        <a:p>
          <a:r>
            <a:rPr lang="en-US" b="1" dirty="0" smtClean="0">
              <a:solidFill>
                <a:schemeClr val="accent1">
                  <a:lumMod val="60000"/>
                  <a:lumOff val="40000"/>
                </a:schemeClr>
              </a:solidFill>
            </a:rPr>
            <a:t>Le </a:t>
          </a:r>
          <a:r>
            <a:rPr lang="en-US" b="1" dirty="0" err="1" smtClean="0">
              <a:solidFill>
                <a:schemeClr val="accent1">
                  <a:lumMod val="60000"/>
                  <a:lumOff val="40000"/>
                </a:schemeClr>
              </a:solidFill>
            </a:rPr>
            <a:t>phare</a:t>
          </a:r>
          <a:r>
            <a:rPr lang="en-US" b="1" dirty="0" smtClean="0">
              <a:solidFill>
                <a:schemeClr val="accent1">
                  <a:lumMod val="60000"/>
                  <a:lumOff val="40000"/>
                </a:schemeClr>
              </a:solidFill>
            </a:rPr>
            <a:t> </a:t>
          </a:r>
          <a:r>
            <a:rPr lang="en-US" b="1" dirty="0" err="1" smtClean="0">
              <a:solidFill>
                <a:schemeClr val="accent1">
                  <a:lumMod val="60000"/>
                  <a:lumOff val="40000"/>
                </a:schemeClr>
              </a:solidFill>
            </a:rPr>
            <a:t>attoseconde</a:t>
          </a:r>
          <a:endParaRPr lang="en-US" b="1" dirty="0">
            <a:solidFill>
              <a:schemeClr val="accent1">
                <a:lumMod val="60000"/>
                <a:lumOff val="40000"/>
              </a:schemeClr>
            </a:solidFill>
          </a:endParaRPr>
        </a:p>
      </dgm:t>
    </dgm:pt>
    <dgm:pt modelId="{718DAD5C-5253-4D2B-A29A-657F7EEFD0C8}" type="parTrans" cxnId="{80B02D67-CCFE-40E5-B70A-85D8C28C577E}">
      <dgm:prSet/>
      <dgm:spPr/>
      <dgm:t>
        <a:bodyPr/>
        <a:lstStyle/>
        <a:p>
          <a:endParaRPr lang="en-US"/>
        </a:p>
      </dgm:t>
    </dgm:pt>
    <dgm:pt modelId="{93B5A69A-5C9E-469A-AF85-D830FC98B5CF}" type="sibTrans" cxnId="{80B02D67-CCFE-40E5-B70A-85D8C28C577E}">
      <dgm:prSet/>
      <dgm:spPr/>
      <dgm:t>
        <a:bodyPr/>
        <a:lstStyle/>
        <a:p>
          <a:endParaRPr lang="en-US"/>
        </a:p>
      </dgm:t>
    </dgm:pt>
    <dgm:pt modelId="{2959E347-602A-4E7D-96EE-48698B0BF8CE}">
      <dgm:prSet phldrT="[Text]"/>
      <dgm:spPr/>
      <dgm:t>
        <a:bodyPr/>
        <a:lstStyle/>
        <a:p>
          <a:r>
            <a:rPr lang="en-US" b="1" dirty="0" smtClean="0">
              <a:solidFill>
                <a:schemeClr val="accent1">
                  <a:lumMod val="60000"/>
                  <a:lumOff val="40000"/>
                </a:schemeClr>
              </a:solidFill>
            </a:rPr>
            <a:t>Le </a:t>
          </a:r>
          <a:r>
            <a:rPr lang="en-US" b="1" dirty="0" err="1" smtClean="0">
              <a:solidFill>
                <a:schemeClr val="accent1">
                  <a:lumMod val="60000"/>
                  <a:lumOff val="40000"/>
                </a:schemeClr>
              </a:solidFill>
            </a:rPr>
            <a:t>projet</a:t>
          </a:r>
          <a:r>
            <a:rPr lang="en-US" b="1" dirty="0" smtClean="0">
              <a:solidFill>
                <a:schemeClr val="accent1">
                  <a:lumMod val="60000"/>
                  <a:lumOff val="40000"/>
                </a:schemeClr>
              </a:solidFill>
            </a:rPr>
            <a:t> IMAPS</a:t>
          </a:r>
          <a:endParaRPr lang="en-US" b="1" dirty="0">
            <a:solidFill>
              <a:schemeClr val="accent1">
                <a:lumMod val="60000"/>
                <a:lumOff val="40000"/>
              </a:schemeClr>
            </a:solidFill>
          </a:endParaRPr>
        </a:p>
      </dgm:t>
    </dgm:pt>
    <dgm:pt modelId="{8724BDD5-2B89-4642-983E-50B01C8D9296}" type="parTrans" cxnId="{0558676B-38A6-404E-9763-CA64FB89C265}">
      <dgm:prSet/>
      <dgm:spPr/>
      <dgm:t>
        <a:bodyPr/>
        <a:lstStyle/>
        <a:p>
          <a:endParaRPr lang="en-US"/>
        </a:p>
      </dgm:t>
    </dgm:pt>
    <dgm:pt modelId="{91C2FF8C-F072-418F-BA6A-0248C808EC00}" type="sibTrans" cxnId="{0558676B-38A6-404E-9763-CA64FB89C265}">
      <dgm:prSet/>
      <dgm:spPr/>
      <dgm:t>
        <a:bodyPr/>
        <a:lstStyle/>
        <a:p>
          <a:endParaRPr lang="en-US"/>
        </a:p>
      </dgm:t>
    </dgm:pt>
    <dgm:pt modelId="{5290817E-10AB-4DF0-A1DB-753C4B01319F}">
      <dgm:prSet phldrT="[Text]"/>
      <dgm:spPr/>
      <dgm:t>
        <a:bodyPr/>
        <a:lstStyle/>
        <a:p>
          <a:r>
            <a:rPr lang="en-US" b="1" u="none" dirty="0" smtClean="0">
              <a:solidFill>
                <a:schemeClr val="bg1"/>
              </a:solidFill>
            </a:rPr>
            <a:t>Au sein </a:t>
          </a:r>
          <a:r>
            <a:rPr lang="en-US" b="1" u="none" dirty="0" err="1" smtClean="0">
              <a:solidFill>
                <a:schemeClr val="bg1"/>
              </a:solidFill>
            </a:rPr>
            <a:t>d’ATTOLAB</a:t>
          </a:r>
          <a:endParaRPr lang="en-US" b="1" u="none" dirty="0">
            <a:solidFill>
              <a:schemeClr val="bg1"/>
            </a:solidFill>
          </a:endParaRPr>
        </a:p>
      </dgm:t>
    </dgm:pt>
    <dgm:pt modelId="{FAF6C4FA-68C0-4F5C-8DFA-DE88399DB6BA}" type="parTrans" cxnId="{207B52F5-0A35-46BA-9AB3-B5BE3D156DC9}">
      <dgm:prSet/>
      <dgm:spPr/>
      <dgm:t>
        <a:bodyPr/>
        <a:lstStyle/>
        <a:p>
          <a:endParaRPr lang="en-US"/>
        </a:p>
      </dgm:t>
    </dgm:pt>
    <dgm:pt modelId="{2A241E26-989B-412D-A52B-A2D5E817ED54}" type="sibTrans" cxnId="{207B52F5-0A35-46BA-9AB3-B5BE3D156DC9}">
      <dgm:prSet/>
      <dgm:spPr/>
      <dgm:t>
        <a:bodyPr/>
        <a:lstStyle/>
        <a:p>
          <a:endParaRPr lang="en-US"/>
        </a:p>
      </dgm:t>
    </dgm:pt>
    <dgm:pt modelId="{0058B41F-0752-4ACD-A288-7DC351BCA9B1}">
      <dgm:prSet phldrT="[Text]"/>
      <dgm:spPr/>
      <dgm:t>
        <a:bodyPr/>
        <a:lstStyle/>
        <a:p>
          <a:r>
            <a:rPr lang="en-US" dirty="0" smtClean="0">
              <a:solidFill>
                <a:schemeClr val="accent1">
                  <a:lumMod val="60000"/>
                  <a:lumOff val="40000"/>
                </a:schemeClr>
              </a:solidFill>
            </a:rPr>
            <a:t>Conclusion</a:t>
          </a:r>
          <a:endParaRPr lang="en-US" dirty="0">
            <a:solidFill>
              <a:schemeClr val="accent1">
                <a:lumMod val="60000"/>
                <a:lumOff val="40000"/>
              </a:schemeClr>
            </a:solidFill>
          </a:endParaRPr>
        </a:p>
      </dgm:t>
    </dgm:pt>
    <dgm:pt modelId="{E1A5C6AB-0143-41B6-A578-9392983E23A1}" type="parTrans" cxnId="{BF3CA54A-67ED-4994-8148-5C6EFB634673}">
      <dgm:prSet/>
      <dgm:spPr/>
      <dgm:t>
        <a:bodyPr/>
        <a:lstStyle/>
        <a:p>
          <a:endParaRPr lang="en-US"/>
        </a:p>
      </dgm:t>
    </dgm:pt>
    <dgm:pt modelId="{7ADC7E5E-CDA0-4B9E-AC55-DA5D6A0BB7C9}" type="sibTrans" cxnId="{BF3CA54A-67ED-4994-8148-5C6EFB634673}">
      <dgm:prSet/>
      <dgm:spPr/>
      <dgm:t>
        <a:bodyPr/>
        <a:lstStyle/>
        <a:p>
          <a:endParaRPr lang="en-US"/>
        </a:p>
      </dgm:t>
    </dgm:pt>
    <dgm:pt modelId="{BDDA8684-6291-4599-812D-6D8B11D3C316}">
      <dgm:prSet phldrT="[Text]"/>
      <dgm:spPr/>
      <dgm:t>
        <a:bodyPr/>
        <a:lstStyle/>
        <a:p>
          <a:r>
            <a:rPr lang="en-US" b="1" dirty="0" smtClean="0">
              <a:solidFill>
                <a:schemeClr val="accent1">
                  <a:lumMod val="60000"/>
                  <a:lumOff val="40000"/>
                </a:schemeClr>
              </a:solidFill>
            </a:rPr>
            <a:t>Introduction</a:t>
          </a:r>
          <a:endParaRPr lang="en-US" b="1" dirty="0">
            <a:solidFill>
              <a:schemeClr val="accent1">
                <a:lumMod val="60000"/>
                <a:lumOff val="40000"/>
              </a:schemeClr>
            </a:solidFill>
          </a:endParaRPr>
        </a:p>
      </dgm:t>
    </dgm:pt>
    <dgm:pt modelId="{BAC4F4AE-4D7A-4C97-B1D1-49ECFAE6EC4F}" type="parTrans" cxnId="{6C7627C3-6919-4BAD-9A05-599E66504D03}">
      <dgm:prSet/>
      <dgm:spPr/>
      <dgm:t>
        <a:bodyPr/>
        <a:lstStyle/>
        <a:p>
          <a:endParaRPr lang="en-US"/>
        </a:p>
      </dgm:t>
    </dgm:pt>
    <dgm:pt modelId="{0391C91C-3085-4069-A69D-3C070DB6C14D}" type="sibTrans" cxnId="{6C7627C3-6919-4BAD-9A05-599E66504D03}">
      <dgm:prSet/>
      <dgm:spPr/>
      <dgm:t>
        <a:bodyPr/>
        <a:lstStyle/>
        <a:p>
          <a:endParaRPr lang="en-US"/>
        </a:p>
      </dgm:t>
    </dgm:pt>
    <dgm:pt modelId="{FD12DD81-547E-48A3-9835-D30A343EA6A9}" type="pres">
      <dgm:prSet presAssocID="{FA949EB9-E794-4D4C-82C9-EF81C78E1143}" presName="Name0" presStyleCnt="0">
        <dgm:presLayoutVars>
          <dgm:dir/>
          <dgm:animLvl val="lvl"/>
          <dgm:resizeHandles val="exact"/>
        </dgm:presLayoutVars>
      </dgm:prSet>
      <dgm:spPr/>
    </dgm:pt>
    <dgm:pt modelId="{2D0D6F5B-4B97-487F-B699-5AB01B08412A}" type="pres">
      <dgm:prSet presAssocID="{BDDA8684-6291-4599-812D-6D8B11D3C316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0B2940-5129-45AC-9902-7D611265BB54}" type="pres">
      <dgm:prSet presAssocID="{0391C91C-3085-4069-A69D-3C070DB6C14D}" presName="parTxOnlySpace" presStyleCnt="0"/>
      <dgm:spPr/>
    </dgm:pt>
    <dgm:pt modelId="{CB10CEEB-FE1A-404F-AF60-A36F64B6AED0}" type="pres">
      <dgm:prSet presAssocID="{4202A158-07BC-4DD2-8130-7A1CF192F0EF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546A69-0FC0-4C68-AED2-B7232EFB7486}" type="pres">
      <dgm:prSet presAssocID="{93B5A69A-5C9E-469A-AF85-D830FC98B5CF}" presName="parTxOnlySpace" presStyleCnt="0"/>
      <dgm:spPr/>
    </dgm:pt>
    <dgm:pt modelId="{88FBD61A-CF17-4D60-961B-80CCD573E65B}" type="pres">
      <dgm:prSet presAssocID="{2959E347-602A-4E7D-96EE-48698B0BF8CE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A7E19E-27F3-4C4C-9CD7-BECC99390EDD}" type="pres">
      <dgm:prSet presAssocID="{91C2FF8C-F072-418F-BA6A-0248C808EC00}" presName="parTxOnlySpace" presStyleCnt="0"/>
      <dgm:spPr/>
    </dgm:pt>
    <dgm:pt modelId="{89B7E9EA-98DB-4C7B-81AC-1C00022EFCA6}" type="pres">
      <dgm:prSet presAssocID="{5290817E-10AB-4DF0-A1DB-753C4B01319F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1EF1F7-C1C6-4779-9D1C-02375855EB9E}" type="pres">
      <dgm:prSet presAssocID="{2A241E26-989B-412D-A52B-A2D5E817ED54}" presName="parTxOnlySpace" presStyleCnt="0"/>
      <dgm:spPr/>
    </dgm:pt>
    <dgm:pt modelId="{0EADA146-60E2-4782-A463-116705C76C04}" type="pres">
      <dgm:prSet presAssocID="{0058B41F-0752-4ACD-A288-7DC351BCA9B1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F3CA54A-67ED-4994-8148-5C6EFB634673}" srcId="{FA949EB9-E794-4D4C-82C9-EF81C78E1143}" destId="{0058B41F-0752-4ACD-A288-7DC351BCA9B1}" srcOrd="4" destOrd="0" parTransId="{E1A5C6AB-0143-41B6-A578-9392983E23A1}" sibTransId="{7ADC7E5E-CDA0-4B9E-AC55-DA5D6A0BB7C9}"/>
    <dgm:cxn modelId="{661A42CC-CEAB-4896-AC42-2C54EEFE3204}" type="presOf" srcId="{4202A158-07BC-4DD2-8130-7A1CF192F0EF}" destId="{CB10CEEB-FE1A-404F-AF60-A36F64B6AED0}" srcOrd="0" destOrd="0" presId="urn:microsoft.com/office/officeart/2005/8/layout/chevron1"/>
    <dgm:cxn modelId="{27E2E8DE-B30E-4194-986A-7084D2F1A065}" type="presOf" srcId="{BDDA8684-6291-4599-812D-6D8B11D3C316}" destId="{2D0D6F5B-4B97-487F-B699-5AB01B08412A}" srcOrd="0" destOrd="0" presId="urn:microsoft.com/office/officeart/2005/8/layout/chevron1"/>
    <dgm:cxn modelId="{207B52F5-0A35-46BA-9AB3-B5BE3D156DC9}" srcId="{FA949EB9-E794-4D4C-82C9-EF81C78E1143}" destId="{5290817E-10AB-4DF0-A1DB-753C4B01319F}" srcOrd="3" destOrd="0" parTransId="{FAF6C4FA-68C0-4F5C-8DFA-DE88399DB6BA}" sibTransId="{2A241E26-989B-412D-A52B-A2D5E817ED54}"/>
    <dgm:cxn modelId="{C62DA0C9-7AD8-4690-91C0-C318B5CBA730}" type="presOf" srcId="{FA949EB9-E794-4D4C-82C9-EF81C78E1143}" destId="{FD12DD81-547E-48A3-9835-D30A343EA6A9}" srcOrd="0" destOrd="0" presId="urn:microsoft.com/office/officeart/2005/8/layout/chevron1"/>
    <dgm:cxn modelId="{6C7627C3-6919-4BAD-9A05-599E66504D03}" srcId="{FA949EB9-E794-4D4C-82C9-EF81C78E1143}" destId="{BDDA8684-6291-4599-812D-6D8B11D3C316}" srcOrd="0" destOrd="0" parTransId="{BAC4F4AE-4D7A-4C97-B1D1-49ECFAE6EC4F}" sibTransId="{0391C91C-3085-4069-A69D-3C070DB6C14D}"/>
    <dgm:cxn modelId="{7BBC29D6-9E42-4F0E-97F9-0EAFC49800A2}" type="presOf" srcId="{2959E347-602A-4E7D-96EE-48698B0BF8CE}" destId="{88FBD61A-CF17-4D60-961B-80CCD573E65B}" srcOrd="0" destOrd="0" presId="urn:microsoft.com/office/officeart/2005/8/layout/chevron1"/>
    <dgm:cxn modelId="{6FFC89B8-535B-43FE-B0DB-7E07BF2B49BF}" type="presOf" srcId="{5290817E-10AB-4DF0-A1DB-753C4B01319F}" destId="{89B7E9EA-98DB-4C7B-81AC-1C00022EFCA6}" srcOrd="0" destOrd="0" presId="urn:microsoft.com/office/officeart/2005/8/layout/chevron1"/>
    <dgm:cxn modelId="{80B02D67-CCFE-40E5-B70A-85D8C28C577E}" srcId="{FA949EB9-E794-4D4C-82C9-EF81C78E1143}" destId="{4202A158-07BC-4DD2-8130-7A1CF192F0EF}" srcOrd="1" destOrd="0" parTransId="{718DAD5C-5253-4D2B-A29A-657F7EEFD0C8}" sibTransId="{93B5A69A-5C9E-469A-AF85-D830FC98B5CF}"/>
    <dgm:cxn modelId="{545A1837-06B5-4F7B-8F85-A50C3FB04147}" type="presOf" srcId="{0058B41F-0752-4ACD-A288-7DC351BCA9B1}" destId="{0EADA146-60E2-4782-A463-116705C76C04}" srcOrd="0" destOrd="0" presId="urn:microsoft.com/office/officeart/2005/8/layout/chevron1"/>
    <dgm:cxn modelId="{0558676B-38A6-404E-9763-CA64FB89C265}" srcId="{FA949EB9-E794-4D4C-82C9-EF81C78E1143}" destId="{2959E347-602A-4E7D-96EE-48698B0BF8CE}" srcOrd="2" destOrd="0" parTransId="{8724BDD5-2B89-4642-983E-50B01C8D9296}" sibTransId="{91C2FF8C-F072-418F-BA6A-0248C808EC00}"/>
    <dgm:cxn modelId="{5FAC182B-F897-4AC9-8C74-1E7C5EC53C7C}" type="presParOf" srcId="{FD12DD81-547E-48A3-9835-D30A343EA6A9}" destId="{2D0D6F5B-4B97-487F-B699-5AB01B08412A}" srcOrd="0" destOrd="0" presId="urn:microsoft.com/office/officeart/2005/8/layout/chevron1"/>
    <dgm:cxn modelId="{F526A675-9515-4626-969F-76549B7398ED}" type="presParOf" srcId="{FD12DD81-547E-48A3-9835-D30A343EA6A9}" destId="{D10B2940-5129-45AC-9902-7D611265BB54}" srcOrd="1" destOrd="0" presId="urn:microsoft.com/office/officeart/2005/8/layout/chevron1"/>
    <dgm:cxn modelId="{08569BF8-5259-4E16-B409-84E2CCA86E30}" type="presParOf" srcId="{FD12DD81-547E-48A3-9835-D30A343EA6A9}" destId="{CB10CEEB-FE1A-404F-AF60-A36F64B6AED0}" srcOrd="2" destOrd="0" presId="urn:microsoft.com/office/officeart/2005/8/layout/chevron1"/>
    <dgm:cxn modelId="{DA05E921-1058-4FD4-B6C5-2ECB6F239194}" type="presParOf" srcId="{FD12DD81-547E-48A3-9835-D30A343EA6A9}" destId="{4D546A69-0FC0-4C68-AED2-B7232EFB7486}" srcOrd="3" destOrd="0" presId="urn:microsoft.com/office/officeart/2005/8/layout/chevron1"/>
    <dgm:cxn modelId="{28B200DD-C8F7-4010-9CA1-CA5C35DB6192}" type="presParOf" srcId="{FD12DD81-547E-48A3-9835-D30A343EA6A9}" destId="{88FBD61A-CF17-4D60-961B-80CCD573E65B}" srcOrd="4" destOrd="0" presId="urn:microsoft.com/office/officeart/2005/8/layout/chevron1"/>
    <dgm:cxn modelId="{F0079D48-5463-4D5B-B6A0-DA8C151630B2}" type="presParOf" srcId="{FD12DD81-547E-48A3-9835-D30A343EA6A9}" destId="{C4A7E19E-27F3-4C4C-9CD7-BECC99390EDD}" srcOrd="5" destOrd="0" presId="urn:microsoft.com/office/officeart/2005/8/layout/chevron1"/>
    <dgm:cxn modelId="{EBB9EB5C-295F-4FF2-827D-0A6AD4AAE7FE}" type="presParOf" srcId="{FD12DD81-547E-48A3-9835-D30A343EA6A9}" destId="{89B7E9EA-98DB-4C7B-81AC-1C00022EFCA6}" srcOrd="6" destOrd="0" presId="urn:microsoft.com/office/officeart/2005/8/layout/chevron1"/>
    <dgm:cxn modelId="{E02D67C8-33E7-45B8-869A-6FCA1C2D6D74}" type="presParOf" srcId="{FD12DD81-547E-48A3-9835-D30A343EA6A9}" destId="{3F1EF1F7-C1C6-4779-9D1C-02375855EB9E}" srcOrd="7" destOrd="0" presId="urn:microsoft.com/office/officeart/2005/8/layout/chevron1"/>
    <dgm:cxn modelId="{5ECE8A9D-E335-4B0B-98B5-83C74C21A480}" type="presParOf" srcId="{FD12DD81-547E-48A3-9835-D30A343EA6A9}" destId="{0EADA146-60E2-4782-A463-116705C76C04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FA949EB9-E794-4D4C-82C9-EF81C78E1143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4202A158-07BC-4DD2-8130-7A1CF192F0EF}">
      <dgm:prSet phldrT="[Text]"/>
      <dgm:spPr/>
      <dgm:t>
        <a:bodyPr/>
        <a:lstStyle/>
        <a:p>
          <a:r>
            <a:rPr lang="en-US" b="1" dirty="0" smtClean="0">
              <a:solidFill>
                <a:schemeClr val="accent1">
                  <a:lumMod val="60000"/>
                  <a:lumOff val="40000"/>
                </a:schemeClr>
              </a:solidFill>
            </a:rPr>
            <a:t>Le </a:t>
          </a:r>
          <a:r>
            <a:rPr lang="en-US" b="1" dirty="0" err="1" smtClean="0">
              <a:solidFill>
                <a:schemeClr val="accent1">
                  <a:lumMod val="60000"/>
                  <a:lumOff val="40000"/>
                </a:schemeClr>
              </a:solidFill>
            </a:rPr>
            <a:t>phare</a:t>
          </a:r>
          <a:r>
            <a:rPr lang="en-US" b="1" dirty="0" smtClean="0">
              <a:solidFill>
                <a:schemeClr val="accent1">
                  <a:lumMod val="60000"/>
                  <a:lumOff val="40000"/>
                </a:schemeClr>
              </a:solidFill>
            </a:rPr>
            <a:t> </a:t>
          </a:r>
          <a:r>
            <a:rPr lang="en-US" b="1" dirty="0" err="1" smtClean="0">
              <a:solidFill>
                <a:schemeClr val="accent1">
                  <a:lumMod val="60000"/>
                  <a:lumOff val="40000"/>
                </a:schemeClr>
              </a:solidFill>
            </a:rPr>
            <a:t>attoseconde</a:t>
          </a:r>
          <a:endParaRPr lang="en-US" b="1" dirty="0">
            <a:solidFill>
              <a:schemeClr val="accent1">
                <a:lumMod val="60000"/>
                <a:lumOff val="40000"/>
              </a:schemeClr>
            </a:solidFill>
          </a:endParaRPr>
        </a:p>
      </dgm:t>
    </dgm:pt>
    <dgm:pt modelId="{718DAD5C-5253-4D2B-A29A-657F7EEFD0C8}" type="parTrans" cxnId="{80B02D67-CCFE-40E5-B70A-85D8C28C577E}">
      <dgm:prSet/>
      <dgm:spPr/>
      <dgm:t>
        <a:bodyPr/>
        <a:lstStyle/>
        <a:p>
          <a:endParaRPr lang="en-US"/>
        </a:p>
      </dgm:t>
    </dgm:pt>
    <dgm:pt modelId="{93B5A69A-5C9E-469A-AF85-D830FC98B5CF}" type="sibTrans" cxnId="{80B02D67-CCFE-40E5-B70A-85D8C28C577E}">
      <dgm:prSet/>
      <dgm:spPr/>
      <dgm:t>
        <a:bodyPr/>
        <a:lstStyle/>
        <a:p>
          <a:endParaRPr lang="en-US"/>
        </a:p>
      </dgm:t>
    </dgm:pt>
    <dgm:pt modelId="{2959E347-602A-4E7D-96EE-48698B0BF8CE}">
      <dgm:prSet phldrT="[Text]"/>
      <dgm:spPr/>
      <dgm:t>
        <a:bodyPr/>
        <a:lstStyle/>
        <a:p>
          <a:r>
            <a:rPr lang="en-US" b="1" dirty="0" smtClean="0">
              <a:solidFill>
                <a:schemeClr val="accent1">
                  <a:lumMod val="60000"/>
                  <a:lumOff val="40000"/>
                </a:schemeClr>
              </a:solidFill>
            </a:rPr>
            <a:t>Le </a:t>
          </a:r>
          <a:r>
            <a:rPr lang="en-US" b="1" dirty="0" err="1" smtClean="0">
              <a:solidFill>
                <a:schemeClr val="accent1">
                  <a:lumMod val="60000"/>
                  <a:lumOff val="40000"/>
                </a:schemeClr>
              </a:solidFill>
            </a:rPr>
            <a:t>projet</a:t>
          </a:r>
          <a:r>
            <a:rPr lang="en-US" b="1" dirty="0" smtClean="0">
              <a:solidFill>
                <a:schemeClr val="accent1">
                  <a:lumMod val="60000"/>
                  <a:lumOff val="40000"/>
                </a:schemeClr>
              </a:solidFill>
            </a:rPr>
            <a:t> IMAPS</a:t>
          </a:r>
          <a:endParaRPr lang="en-US" b="1" dirty="0">
            <a:solidFill>
              <a:schemeClr val="accent1">
                <a:lumMod val="60000"/>
                <a:lumOff val="40000"/>
              </a:schemeClr>
            </a:solidFill>
          </a:endParaRPr>
        </a:p>
      </dgm:t>
    </dgm:pt>
    <dgm:pt modelId="{8724BDD5-2B89-4642-983E-50B01C8D9296}" type="parTrans" cxnId="{0558676B-38A6-404E-9763-CA64FB89C265}">
      <dgm:prSet/>
      <dgm:spPr/>
      <dgm:t>
        <a:bodyPr/>
        <a:lstStyle/>
        <a:p>
          <a:endParaRPr lang="en-US"/>
        </a:p>
      </dgm:t>
    </dgm:pt>
    <dgm:pt modelId="{91C2FF8C-F072-418F-BA6A-0248C808EC00}" type="sibTrans" cxnId="{0558676B-38A6-404E-9763-CA64FB89C265}">
      <dgm:prSet/>
      <dgm:spPr/>
      <dgm:t>
        <a:bodyPr/>
        <a:lstStyle/>
        <a:p>
          <a:endParaRPr lang="en-US"/>
        </a:p>
      </dgm:t>
    </dgm:pt>
    <dgm:pt modelId="{5290817E-10AB-4DF0-A1DB-753C4B01319F}">
      <dgm:prSet phldrT="[Text]"/>
      <dgm:spPr/>
      <dgm:t>
        <a:bodyPr/>
        <a:lstStyle/>
        <a:p>
          <a:r>
            <a:rPr lang="en-US" b="1" u="none" dirty="0" smtClean="0">
              <a:solidFill>
                <a:schemeClr val="bg1"/>
              </a:solidFill>
            </a:rPr>
            <a:t>Au sein </a:t>
          </a:r>
          <a:r>
            <a:rPr lang="en-US" b="1" u="none" dirty="0" err="1" smtClean="0">
              <a:solidFill>
                <a:schemeClr val="bg1"/>
              </a:solidFill>
            </a:rPr>
            <a:t>d’ATTOLAB</a:t>
          </a:r>
          <a:endParaRPr lang="en-US" b="1" u="none" dirty="0">
            <a:solidFill>
              <a:schemeClr val="bg1"/>
            </a:solidFill>
          </a:endParaRPr>
        </a:p>
      </dgm:t>
    </dgm:pt>
    <dgm:pt modelId="{FAF6C4FA-68C0-4F5C-8DFA-DE88399DB6BA}" type="parTrans" cxnId="{207B52F5-0A35-46BA-9AB3-B5BE3D156DC9}">
      <dgm:prSet/>
      <dgm:spPr/>
      <dgm:t>
        <a:bodyPr/>
        <a:lstStyle/>
        <a:p>
          <a:endParaRPr lang="en-US"/>
        </a:p>
      </dgm:t>
    </dgm:pt>
    <dgm:pt modelId="{2A241E26-989B-412D-A52B-A2D5E817ED54}" type="sibTrans" cxnId="{207B52F5-0A35-46BA-9AB3-B5BE3D156DC9}">
      <dgm:prSet/>
      <dgm:spPr/>
      <dgm:t>
        <a:bodyPr/>
        <a:lstStyle/>
        <a:p>
          <a:endParaRPr lang="en-US"/>
        </a:p>
      </dgm:t>
    </dgm:pt>
    <dgm:pt modelId="{0058B41F-0752-4ACD-A288-7DC351BCA9B1}">
      <dgm:prSet phldrT="[Text]"/>
      <dgm:spPr/>
      <dgm:t>
        <a:bodyPr/>
        <a:lstStyle/>
        <a:p>
          <a:r>
            <a:rPr lang="en-US" dirty="0" smtClean="0">
              <a:solidFill>
                <a:schemeClr val="accent1">
                  <a:lumMod val="60000"/>
                  <a:lumOff val="40000"/>
                </a:schemeClr>
              </a:solidFill>
            </a:rPr>
            <a:t>Conclusion</a:t>
          </a:r>
          <a:endParaRPr lang="en-US" dirty="0">
            <a:solidFill>
              <a:schemeClr val="accent1">
                <a:lumMod val="60000"/>
                <a:lumOff val="40000"/>
              </a:schemeClr>
            </a:solidFill>
          </a:endParaRPr>
        </a:p>
      </dgm:t>
    </dgm:pt>
    <dgm:pt modelId="{E1A5C6AB-0143-41B6-A578-9392983E23A1}" type="parTrans" cxnId="{BF3CA54A-67ED-4994-8148-5C6EFB634673}">
      <dgm:prSet/>
      <dgm:spPr/>
      <dgm:t>
        <a:bodyPr/>
        <a:lstStyle/>
        <a:p>
          <a:endParaRPr lang="en-US"/>
        </a:p>
      </dgm:t>
    </dgm:pt>
    <dgm:pt modelId="{7ADC7E5E-CDA0-4B9E-AC55-DA5D6A0BB7C9}" type="sibTrans" cxnId="{BF3CA54A-67ED-4994-8148-5C6EFB634673}">
      <dgm:prSet/>
      <dgm:spPr/>
      <dgm:t>
        <a:bodyPr/>
        <a:lstStyle/>
        <a:p>
          <a:endParaRPr lang="en-US"/>
        </a:p>
      </dgm:t>
    </dgm:pt>
    <dgm:pt modelId="{BDDA8684-6291-4599-812D-6D8B11D3C316}">
      <dgm:prSet phldrT="[Text]"/>
      <dgm:spPr/>
      <dgm:t>
        <a:bodyPr/>
        <a:lstStyle/>
        <a:p>
          <a:r>
            <a:rPr lang="en-US" b="1" dirty="0" smtClean="0">
              <a:solidFill>
                <a:schemeClr val="accent1">
                  <a:lumMod val="60000"/>
                  <a:lumOff val="40000"/>
                </a:schemeClr>
              </a:solidFill>
            </a:rPr>
            <a:t>Introduction</a:t>
          </a:r>
          <a:endParaRPr lang="en-US" b="1" dirty="0">
            <a:solidFill>
              <a:schemeClr val="accent1">
                <a:lumMod val="60000"/>
                <a:lumOff val="40000"/>
              </a:schemeClr>
            </a:solidFill>
          </a:endParaRPr>
        </a:p>
      </dgm:t>
    </dgm:pt>
    <dgm:pt modelId="{BAC4F4AE-4D7A-4C97-B1D1-49ECFAE6EC4F}" type="parTrans" cxnId="{6C7627C3-6919-4BAD-9A05-599E66504D03}">
      <dgm:prSet/>
      <dgm:spPr/>
      <dgm:t>
        <a:bodyPr/>
        <a:lstStyle/>
        <a:p>
          <a:endParaRPr lang="en-US"/>
        </a:p>
      </dgm:t>
    </dgm:pt>
    <dgm:pt modelId="{0391C91C-3085-4069-A69D-3C070DB6C14D}" type="sibTrans" cxnId="{6C7627C3-6919-4BAD-9A05-599E66504D03}">
      <dgm:prSet/>
      <dgm:spPr/>
      <dgm:t>
        <a:bodyPr/>
        <a:lstStyle/>
        <a:p>
          <a:endParaRPr lang="en-US"/>
        </a:p>
      </dgm:t>
    </dgm:pt>
    <dgm:pt modelId="{FD12DD81-547E-48A3-9835-D30A343EA6A9}" type="pres">
      <dgm:prSet presAssocID="{FA949EB9-E794-4D4C-82C9-EF81C78E1143}" presName="Name0" presStyleCnt="0">
        <dgm:presLayoutVars>
          <dgm:dir/>
          <dgm:animLvl val="lvl"/>
          <dgm:resizeHandles val="exact"/>
        </dgm:presLayoutVars>
      </dgm:prSet>
      <dgm:spPr/>
    </dgm:pt>
    <dgm:pt modelId="{2D0D6F5B-4B97-487F-B699-5AB01B08412A}" type="pres">
      <dgm:prSet presAssocID="{BDDA8684-6291-4599-812D-6D8B11D3C316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0B2940-5129-45AC-9902-7D611265BB54}" type="pres">
      <dgm:prSet presAssocID="{0391C91C-3085-4069-A69D-3C070DB6C14D}" presName="parTxOnlySpace" presStyleCnt="0"/>
      <dgm:spPr/>
    </dgm:pt>
    <dgm:pt modelId="{CB10CEEB-FE1A-404F-AF60-A36F64B6AED0}" type="pres">
      <dgm:prSet presAssocID="{4202A158-07BC-4DD2-8130-7A1CF192F0EF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546A69-0FC0-4C68-AED2-B7232EFB7486}" type="pres">
      <dgm:prSet presAssocID="{93B5A69A-5C9E-469A-AF85-D830FC98B5CF}" presName="parTxOnlySpace" presStyleCnt="0"/>
      <dgm:spPr/>
    </dgm:pt>
    <dgm:pt modelId="{88FBD61A-CF17-4D60-961B-80CCD573E65B}" type="pres">
      <dgm:prSet presAssocID="{2959E347-602A-4E7D-96EE-48698B0BF8CE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A7E19E-27F3-4C4C-9CD7-BECC99390EDD}" type="pres">
      <dgm:prSet presAssocID="{91C2FF8C-F072-418F-BA6A-0248C808EC00}" presName="parTxOnlySpace" presStyleCnt="0"/>
      <dgm:spPr/>
    </dgm:pt>
    <dgm:pt modelId="{89B7E9EA-98DB-4C7B-81AC-1C00022EFCA6}" type="pres">
      <dgm:prSet presAssocID="{5290817E-10AB-4DF0-A1DB-753C4B01319F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1EF1F7-C1C6-4779-9D1C-02375855EB9E}" type="pres">
      <dgm:prSet presAssocID="{2A241E26-989B-412D-A52B-A2D5E817ED54}" presName="parTxOnlySpace" presStyleCnt="0"/>
      <dgm:spPr/>
    </dgm:pt>
    <dgm:pt modelId="{0EADA146-60E2-4782-A463-116705C76C04}" type="pres">
      <dgm:prSet presAssocID="{0058B41F-0752-4ACD-A288-7DC351BCA9B1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F3CA54A-67ED-4994-8148-5C6EFB634673}" srcId="{FA949EB9-E794-4D4C-82C9-EF81C78E1143}" destId="{0058B41F-0752-4ACD-A288-7DC351BCA9B1}" srcOrd="4" destOrd="0" parTransId="{E1A5C6AB-0143-41B6-A578-9392983E23A1}" sibTransId="{7ADC7E5E-CDA0-4B9E-AC55-DA5D6A0BB7C9}"/>
    <dgm:cxn modelId="{B7717FF5-2A07-40FC-90EA-4170954AF9B7}" type="presOf" srcId="{2959E347-602A-4E7D-96EE-48698B0BF8CE}" destId="{88FBD61A-CF17-4D60-961B-80CCD573E65B}" srcOrd="0" destOrd="0" presId="urn:microsoft.com/office/officeart/2005/8/layout/chevron1"/>
    <dgm:cxn modelId="{207B52F5-0A35-46BA-9AB3-B5BE3D156DC9}" srcId="{FA949EB9-E794-4D4C-82C9-EF81C78E1143}" destId="{5290817E-10AB-4DF0-A1DB-753C4B01319F}" srcOrd="3" destOrd="0" parTransId="{FAF6C4FA-68C0-4F5C-8DFA-DE88399DB6BA}" sibTransId="{2A241E26-989B-412D-A52B-A2D5E817ED54}"/>
    <dgm:cxn modelId="{28255C78-C9FD-45FD-A173-72789F7D3C8B}" type="presOf" srcId="{4202A158-07BC-4DD2-8130-7A1CF192F0EF}" destId="{CB10CEEB-FE1A-404F-AF60-A36F64B6AED0}" srcOrd="0" destOrd="0" presId="urn:microsoft.com/office/officeart/2005/8/layout/chevron1"/>
    <dgm:cxn modelId="{BA785656-F0E5-44BC-ABE7-3E7432E6E743}" type="presOf" srcId="{0058B41F-0752-4ACD-A288-7DC351BCA9B1}" destId="{0EADA146-60E2-4782-A463-116705C76C04}" srcOrd="0" destOrd="0" presId="urn:microsoft.com/office/officeart/2005/8/layout/chevron1"/>
    <dgm:cxn modelId="{6C7627C3-6919-4BAD-9A05-599E66504D03}" srcId="{FA949EB9-E794-4D4C-82C9-EF81C78E1143}" destId="{BDDA8684-6291-4599-812D-6D8B11D3C316}" srcOrd="0" destOrd="0" parTransId="{BAC4F4AE-4D7A-4C97-B1D1-49ECFAE6EC4F}" sibTransId="{0391C91C-3085-4069-A69D-3C070DB6C14D}"/>
    <dgm:cxn modelId="{3A7AF61C-3870-431B-A316-C29391631D59}" type="presOf" srcId="{FA949EB9-E794-4D4C-82C9-EF81C78E1143}" destId="{FD12DD81-547E-48A3-9835-D30A343EA6A9}" srcOrd="0" destOrd="0" presId="urn:microsoft.com/office/officeart/2005/8/layout/chevron1"/>
    <dgm:cxn modelId="{80B02D67-CCFE-40E5-B70A-85D8C28C577E}" srcId="{FA949EB9-E794-4D4C-82C9-EF81C78E1143}" destId="{4202A158-07BC-4DD2-8130-7A1CF192F0EF}" srcOrd="1" destOrd="0" parTransId="{718DAD5C-5253-4D2B-A29A-657F7EEFD0C8}" sibTransId="{93B5A69A-5C9E-469A-AF85-D830FC98B5CF}"/>
    <dgm:cxn modelId="{CED08DBF-4F31-4F91-8905-AE00C471A965}" type="presOf" srcId="{5290817E-10AB-4DF0-A1DB-753C4B01319F}" destId="{89B7E9EA-98DB-4C7B-81AC-1C00022EFCA6}" srcOrd="0" destOrd="0" presId="urn:microsoft.com/office/officeart/2005/8/layout/chevron1"/>
    <dgm:cxn modelId="{F06E9185-A057-41E1-9125-3A9D03AE83B3}" type="presOf" srcId="{BDDA8684-6291-4599-812D-6D8B11D3C316}" destId="{2D0D6F5B-4B97-487F-B699-5AB01B08412A}" srcOrd="0" destOrd="0" presId="urn:microsoft.com/office/officeart/2005/8/layout/chevron1"/>
    <dgm:cxn modelId="{0558676B-38A6-404E-9763-CA64FB89C265}" srcId="{FA949EB9-E794-4D4C-82C9-EF81C78E1143}" destId="{2959E347-602A-4E7D-96EE-48698B0BF8CE}" srcOrd="2" destOrd="0" parTransId="{8724BDD5-2B89-4642-983E-50B01C8D9296}" sibTransId="{91C2FF8C-F072-418F-BA6A-0248C808EC00}"/>
    <dgm:cxn modelId="{CD1D37B4-CDE7-4D70-B466-832CB0F604AA}" type="presParOf" srcId="{FD12DD81-547E-48A3-9835-D30A343EA6A9}" destId="{2D0D6F5B-4B97-487F-B699-5AB01B08412A}" srcOrd="0" destOrd="0" presId="urn:microsoft.com/office/officeart/2005/8/layout/chevron1"/>
    <dgm:cxn modelId="{A27F32C8-B827-4B12-A119-17841A75C478}" type="presParOf" srcId="{FD12DD81-547E-48A3-9835-D30A343EA6A9}" destId="{D10B2940-5129-45AC-9902-7D611265BB54}" srcOrd="1" destOrd="0" presId="urn:microsoft.com/office/officeart/2005/8/layout/chevron1"/>
    <dgm:cxn modelId="{CAD8B764-011A-423D-B81F-D19496FFB6B4}" type="presParOf" srcId="{FD12DD81-547E-48A3-9835-D30A343EA6A9}" destId="{CB10CEEB-FE1A-404F-AF60-A36F64B6AED0}" srcOrd="2" destOrd="0" presId="urn:microsoft.com/office/officeart/2005/8/layout/chevron1"/>
    <dgm:cxn modelId="{4CC6436A-5B7D-4B82-85F2-2D584F8728B0}" type="presParOf" srcId="{FD12DD81-547E-48A3-9835-D30A343EA6A9}" destId="{4D546A69-0FC0-4C68-AED2-B7232EFB7486}" srcOrd="3" destOrd="0" presId="urn:microsoft.com/office/officeart/2005/8/layout/chevron1"/>
    <dgm:cxn modelId="{74C3D90B-E1EE-40D9-BFE4-CB4379636CBE}" type="presParOf" srcId="{FD12DD81-547E-48A3-9835-D30A343EA6A9}" destId="{88FBD61A-CF17-4D60-961B-80CCD573E65B}" srcOrd="4" destOrd="0" presId="urn:microsoft.com/office/officeart/2005/8/layout/chevron1"/>
    <dgm:cxn modelId="{E37296C4-9E5C-41F0-82A5-4C86DD35D4B9}" type="presParOf" srcId="{FD12DD81-547E-48A3-9835-D30A343EA6A9}" destId="{C4A7E19E-27F3-4C4C-9CD7-BECC99390EDD}" srcOrd="5" destOrd="0" presId="urn:microsoft.com/office/officeart/2005/8/layout/chevron1"/>
    <dgm:cxn modelId="{971698A9-38AF-42D2-9414-9AB6DAED0238}" type="presParOf" srcId="{FD12DD81-547E-48A3-9835-D30A343EA6A9}" destId="{89B7E9EA-98DB-4C7B-81AC-1C00022EFCA6}" srcOrd="6" destOrd="0" presId="urn:microsoft.com/office/officeart/2005/8/layout/chevron1"/>
    <dgm:cxn modelId="{55D71997-4301-45AC-9741-9FCD3B998719}" type="presParOf" srcId="{FD12DD81-547E-48A3-9835-D30A343EA6A9}" destId="{3F1EF1F7-C1C6-4779-9D1C-02375855EB9E}" srcOrd="7" destOrd="0" presId="urn:microsoft.com/office/officeart/2005/8/layout/chevron1"/>
    <dgm:cxn modelId="{EF579CCF-88F1-4978-92F5-F128BDFCBFDE}" type="presParOf" srcId="{FD12DD81-547E-48A3-9835-D30A343EA6A9}" destId="{0EADA146-60E2-4782-A463-116705C76C04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FA949EB9-E794-4D4C-82C9-EF81C78E1143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4202A158-07BC-4DD2-8130-7A1CF192F0EF}">
      <dgm:prSet phldrT="[Text]"/>
      <dgm:spPr/>
      <dgm:t>
        <a:bodyPr/>
        <a:lstStyle/>
        <a:p>
          <a:r>
            <a:rPr lang="en-US" b="1" dirty="0" smtClean="0">
              <a:solidFill>
                <a:schemeClr val="accent1">
                  <a:lumMod val="60000"/>
                  <a:lumOff val="40000"/>
                </a:schemeClr>
              </a:solidFill>
            </a:rPr>
            <a:t>Le </a:t>
          </a:r>
          <a:r>
            <a:rPr lang="en-US" b="1" dirty="0" err="1" smtClean="0">
              <a:solidFill>
                <a:schemeClr val="accent1">
                  <a:lumMod val="60000"/>
                  <a:lumOff val="40000"/>
                </a:schemeClr>
              </a:solidFill>
            </a:rPr>
            <a:t>phare</a:t>
          </a:r>
          <a:r>
            <a:rPr lang="en-US" b="1" dirty="0" smtClean="0">
              <a:solidFill>
                <a:schemeClr val="accent1">
                  <a:lumMod val="60000"/>
                  <a:lumOff val="40000"/>
                </a:schemeClr>
              </a:solidFill>
            </a:rPr>
            <a:t> </a:t>
          </a:r>
          <a:r>
            <a:rPr lang="en-US" b="1" dirty="0" err="1" smtClean="0">
              <a:solidFill>
                <a:schemeClr val="accent1">
                  <a:lumMod val="60000"/>
                  <a:lumOff val="40000"/>
                </a:schemeClr>
              </a:solidFill>
            </a:rPr>
            <a:t>attoseconde</a:t>
          </a:r>
          <a:endParaRPr lang="en-US" b="1" dirty="0">
            <a:solidFill>
              <a:schemeClr val="accent1">
                <a:lumMod val="60000"/>
                <a:lumOff val="40000"/>
              </a:schemeClr>
            </a:solidFill>
          </a:endParaRPr>
        </a:p>
      </dgm:t>
    </dgm:pt>
    <dgm:pt modelId="{718DAD5C-5253-4D2B-A29A-657F7EEFD0C8}" type="parTrans" cxnId="{80B02D67-CCFE-40E5-B70A-85D8C28C577E}">
      <dgm:prSet/>
      <dgm:spPr/>
      <dgm:t>
        <a:bodyPr/>
        <a:lstStyle/>
        <a:p>
          <a:endParaRPr lang="en-US"/>
        </a:p>
      </dgm:t>
    </dgm:pt>
    <dgm:pt modelId="{93B5A69A-5C9E-469A-AF85-D830FC98B5CF}" type="sibTrans" cxnId="{80B02D67-CCFE-40E5-B70A-85D8C28C577E}">
      <dgm:prSet/>
      <dgm:spPr/>
      <dgm:t>
        <a:bodyPr/>
        <a:lstStyle/>
        <a:p>
          <a:endParaRPr lang="en-US"/>
        </a:p>
      </dgm:t>
    </dgm:pt>
    <dgm:pt modelId="{2959E347-602A-4E7D-96EE-48698B0BF8CE}">
      <dgm:prSet phldrT="[Text]"/>
      <dgm:spPr/>
      <dgm:t>
        <a:bodyPr/>
        <a:lstStyle/>
        <a:p>
          <a:r>
            <a:rPr lang="en-US" b="1" dirty="0" smtClean="0">
              <a:solidFill>
                <a:schemeClr val="accent1">
                  <a:lumMod val="60000"/>
                  <a:lumOff val="40000"/>
                </a:schemeClr>
              </a:solidFill>
            </a:rPr>
            <a:t>Le </a:t>
          </a:r>
          <a:r>
            <a:rPr lang="en-US" b="1" dirty="0" err="1" smtClean="0">
              <a:solidFill>
                <a:schemeClr val="accent1">
                  <a:lumMod val="60000"/>
                  <a:lumOff val="40000"/>
                </a:schemeClr>
              </a:solidFill>
            </a:rPr>
            <a:t>projet</a:t>
          </a:r>
          <a:r>
            <a:rPr lang="en-US" b="1" dirty="0" smtClean="0">
              <a:solidFill>
                <a:schemeClr val="accent1">
                  <a:lumMod val="60000"/>
                  <a:lumOff val="40000"/>
                </a:schemeClr>
              </a:solidFill>
            </a:rPr>
            <a:t> IMAPS</a:t>
          </a:r>
          <a:endParaRPr lang="en-US" b="1" dirty="0">
            <a:solidFill>
              <a:schemeClr val="accent1">
                <a:lumMod val="60000"/>
                <a:lumOff val="40000"/>
              </a:schemeClr>
            </a:solidFill>
          </a:endParaRPr>
        </a:p>
      </dgm:t>
    </dgm:pt>
    <dgm:pt modelId="{8724BDD5-2B89-4642-983E-50B01C8D9296}" type="parTrans" cxnId="{0558676B-38A6-404E-9763-CA64FB89C265}">
      <dgm:prSet/>
      <dgm:spPr/>
      <dgm:t>
        <a:bodyPr/>
        <a:lstStyle/>
        <a:p>
          <a:endParaRPr lang="en-US"/>
        </a:p>
      </dgm:t>
    </dgm:pt>
    <dgm:pt modelId="{91C2FF8C-F072-418F-BA6A-0248C808EC00}" type="sibTrans" cxnId="{0558676B-38A6-404E-9763-CA64FB89C265}">
      <dgm:prSet/>
      <dgm:spPr/>
      <dgm:t>
        <a:bodyPr/>
        <a:lstStyle/>
        <a:p>
          <a:endParaRPr lang="en-US"/>
        </a:p>
      </dgm:t>
    </dgm:pt>
    <dgm:pt modelId="{5290817E-10AB-4DF0-A1DB-753C4B01319F}">
      <dgm:prSet phldrT="[Text]"/>
      <dgm:spPr/>
      <dgm:t>
        <a:bodyPr/>
        <a:lstStyle/>
        <a:p>
          <a:r>
            <a:rPr lang="en-US" b="1" u="none" dirty="0" smtClean="0">
              <a:solidFill>
                <a:schemeClr val="bg1"/>
              </a:solidFill>
            </a:rPr>
            <a:t>Au sein </a:t>
          </a:r>
          <a:r>
            <a:rPr lang="en-US" b="1" u="none" dirty="0" err="1" smtClean="0">
              <a:solidFill>
                <a:schemeClr val="bg1"/>
              </a:solidFill>
            </a:rPr>
            <a:t>d’ATTOLAB</a:t>
          </a:r>
          <a:endParaRPr lang="en-US" b="1" u="none" dirty="0">
            <a:solidFill>
              <a:schemeClr val="bg1"/>
            </a:solidFill>
          </a:endParaRPr>
        </a:p>
      </dgm:t>
    </dgm:pt>
    <dgm:pt modelId="{FAF6C4FA-68C0-4F5C-8DFA-DE88399DB6BA}" type="parTrans" cxnId="{207B52F5-0A35-46BA-9AB3-B5BE3D156DC9}">
      <dgm:prSet/>
      <dgm:spPr/>
      <dgm:t>
        <a:bodyPr/>
        <a:lstStyle/>
        <a:p>
          <a:endParaRPr lang="en-US"/>
        </a:p>
      </dgm:t>
    </dgm:pt>
    <dgm:pt modelId="{2A241E26-989B-412D-A52B-A2D5E817ED54}" type="sibTrans" cxnId="{207B52F5-0A35-46BA-9AB3-B5BE3D156DC9}">
      <dgm:prSet/>
      <dgm:spPr/>
      <dgm:t>
        <a:bodyPr/>
        <a:lstStyle/>
        <a:p>
          <a:endParaRPr lang="en-US"/>
        </a:p>
      </dgm:t>
    </dgm:pt>
    <dgm:pt modelId="{0058B41F-0752-4ACD-A288-7DC351BCA9B1}">
      <dgm:prSet phldrT="[Text]"/>
      <dgm:spPr/>
      <dgm:t>
        <a:bodyPr/>
        <a:lstStyle/>
        <a:p>
          <a:r>
            <a:rPr lang="en-US" dirty="0" smtClean="0">
              <a:solidFill>
                <a:schemeClr val="accent1">
                  <a:lumMod val="60000"/>
                  <a:lumOff val="40000"/>
                </a:schemeClr>
              </a:solidFill>
            </a:rPr>
            <a:t>Conclusion</a:t>
          </a:r>
          <a:endParaRPr lang="en-US" dirty="0">
            <a:solidFill>
              <a:schemeClr val="accent1">
                <a:lumMod val="60000"/>
                <a:lumOff val="40000"/>
              </a:schemeClr>
            </a:solidFill>
          </a:endParaRPr>
        </a:p>
      </dgm:t>
    </dgm:pt>
    <dgm:pt modelId="{E1A5C6AB-0143-41B6-A578-9392983E23A1}" type="parTrans" cxnId="{BF3CA54A-67ED-4994-8148-5C6EFB634673}">
      <dgm:prSet/>
      <dgm:spPr/>
      <dgm:t>
        <a:bodyPr/>
        <a:lstStyle/>
        <a:p>
          <a:endParaRPr lang="en-US"/>
        </a:p>
      </dgm:t>
    </dgm:pt>
    <dgm:pt modelId="{7ADC7E5E-CDA0-4B9E-AC55-DA5D6A0BB7C9}" type="sibTrans" cxnId="{BF3CA54A-67ED-4994-8148-5C6EFB634673}">
      <dgm:prSet/>
      <dgm:spPr/>
      <dgm:t>
        <a:bodyPr/>
        <a:lstStyle/>
        <a:p>
          <a:endParaRPr lang="en-US"/>
        </a:p>
      </dgm:t>
    </dgm:pt>
    <dgm:pt modelId="{BDDA8684-6291-4599-812D-6D8B11D3C316}">
      <dgm:prSet phldrT="[Text]"/>
      <dgm:spPr/>
      <dgm:t>
        <a:bodyPr/>
        <a:lstStyle/>
        <a:p>
          <a:r>
            <a:rPr lang="en-US" b="1" dirty="0" smtClean="0">
              <a:solidFill>
                <a:schemeClr val="accent1">
                  <a:lumMod val="60000"/>
                  <a:lumOff val="40000"/>
                </a:schemeClr>
              </a:solidFill>
            </a:rPr>
            <a:t>Introduction</a:t>
          </a:r>
          <a:endParaRPr lang="en-US" b="1" dirty="0">
            <a:solidFill>
              <a:schemeClr val="accent1">
                <a:lumMod val="60000"/>
                <a:lumOff val="40000"/>
              </a:schemeClr>
            </a:solidFill>
          </a:endParaRPr>
        </a:p>
      </dgm:t>
    </dgm:pt>
    <dgm:pt modelId="{BAC4F4AE-4D7A-4C97-B1D1-49ECFAE6EC4F}" type="parTrans" cxnId="{6C7627C3-6919-4BAD-9A05-599E66504D03}">
      <dgm:prSet/>
      <dgm:spPr/>
      <dgm:t>
        <a:bodyPr/>
        <a:lstStyle/>
        <a:p>
          <a:endParaRPr lang="en-US"/>
        </a:p>
      </dgm:t>
    </dgm:pt>
    <dgm:pt modelId="{0391C91C-3085-4069-A69D-3C070DB6C14D}" type="sibTrans" cxnId="{6C7627C3-6919-4BAD-9A05-599E66504D03}">
      <dgm:prSet/>
      <dgm:spPr/>
      <dgm:t>
        <a:bodyPr/>
        <a:lstStyle/>
        <a:p>
          <a:endParaRPr lang="en-US"/>
        </a:p>
      </dgm:t>
    </dgm:pt>
    <dgm:pt modelId="{FD12DD81-547E-48A3-9835-D30A343EA6A9}" type="pres">
      <dgm:prSet presAssocID="{FA949EB9-E794-4D4C-82C9-EF81C78E1143}" presName="Name0" presStyleCnt="0">
        <dgm:presLayoutVars>
          <dgm:dir/>
          <dgm:animLvl val="lvl"/>
          <dgm:resizeHandles val="exact"/>
        </dgm:presLayoutVars>
      </dgm:prSet>
      <dgm:spPr/>
    </dgm:pt>
    <dgm:pt modelId="{2D0D6F5B-4B97-487F-B699-5AB01B08412A}" type="pres">
      <dgm:prSet presAssocID="{BDDA8684-6291-4599-812D-6D8B11D3C316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0B2940-5129-45AC-9902-7D611265BB54}" type="pres">
      <dgm:prSet presAssocID="{0391C91C-3085-4069-A69D-3C070DB6C14D}" presName="parTxOnlySpace" presStyleCnt="0"/>
      <dgm:spPr/>
    </dgm:pt>
    <dgm:pt modelId="{CB10CEEB-FE1A-404F-AF60-A36F64B6AED0}" type="pres">
      <dgm:prSet presAssocID="{4202A158-07BC-4DD2-8130-7A1CF192F0EF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546A69-0FC0-4C68-AED2-B7232EFB7486}" type="pres">
      <dgm:prSet presAssocID="{93B5A69A-5C9E-469A-AF85-D830FC98B5CF}" presName="parTxOnlySpace" presStyleCnt="0"/>
      <dgm:spPr/>
    </dgm:pt>
    <dgm:pt modelId="{88FBD61A-CF17-4D60-961B-80CCD573E65B}" type="pres">
      <dgm:prSet presAssocID="{2959E347-602A-4E7D-96EE-48698B0BF8CE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A7E19E-27F3-4C4C-9CD7-BECC99390EDD}" type="pres">
      <dgm:prSet presAssocID="{91C2FF8C-F072-418F-BA6A-0248C808EC00}" presName="parTxOnlySpace" presStyleCnt="0"/>
      <dgm:spPr/>
    </dgm:pt>
    <dgm:pt modelId="{89B7E9EA-98DB-4C7B-81AC-1C00022EFCA6}" type="pres">
      <dgm:prSet presAssocID="{5290817E-10AB-4DF0-A1DB-753C4B01319F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1EF1F7-C1C6-4779-9D1C-02375855EB9E}" type="pres">
      <dgm:prSet presAssocID="{2A241E26-989B-412D-A52B-A2D5E817ED54}" presName="parTxOnlySpace" presStyleCnt="0"/>
      <dgm:spPr/>
    </dgm:pt>
    <dgm:pt modelId="{0EADA146-60E2-4782-A463-116705C76C04}" type="pres">
      <dgm:prSet presAssocID="{0058B41F-0752-4ACD-A288-7DC351BCA9B1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008C52E-ADE4-4484-8793-F4BE24B4E38B}" type="presOf" srcId="{FA949EB9-E794-4D4C-82C9-EF81C78E1143}" destId="{FD12DD81-547E-48A3-9835-D30A343EA6A9}" srcOrd="0" destOrd="0" presId="urn:microsoft.com/office/officeart/2005/8/layout/chevron1"/>
    <dgm:cxn modelId="{6C7627C3-6919-4BAD-9A05-599E66504D03}" srcId="{FA949EB9-E794-4D4C-82C9-EF81C78E1143}" destId="{BDDA8684-6291-4599-812D-6D8B11D3C316}" srcOrd="0" destOrd="0" parTransId="{BAC4F4AE-4D7A-4C97-B1D1-49ECFAE6EC4F}" sibTransId="{0391C91C-3085-4069-A69D-3C070DB6C14D}"/>
    <dgm:cxn modelId="{0558676B-38A6-404E-9763-CA64FB89C265}" srcId="{FA949EB9-E794-4D4C-82C9-EF81C78E1143}" destId="{2959E347-602A-4E7D-96EE-48698B0BF8CE}" srcOrd="2" destOrd="0" parTransId="{8724BDD5-2B89-4642-983E-50B01C8D9296}" sibTransId="{91C2FF8C-F072-418F-BA6A-0248C808EC00}"/>
    <dgm:cxn modelId="{03C70D1A-7AA0-4B35-B299-FA28EAE07CC0}" type="presOf" srcId="{4202A158-07BC-4DD2-8130-7A1CF192F0EF}" destId="{CB10CEEB-FE1A-404F-AF60-A36F64B6AED0}" srcOrd="0" destOrd="0" presId="urn:microsoft.com/office/officeart/2005/8/layout/chevron1"/>
    <dgm:cxn modelId="{207B52F5-0A35-46BA-9AB3-B5BE3D156DC9}" srcId="{FA949EB9-E794-4D4C-82C9-EF81C78E1143}" destId="{5290817E-10AB-4DF0-A1DB-753C4B01319F}" srcOrd="3" destOrd="0" parTransId="{FAF6C4FA-68C0-4F5C-8DFA-DE88399DB6BA}" sibTransId="{2A241E26-989B-412D-A52B-A2D5E817ED54}"/>
    <dgm:cxn modelId="{B9D63117-558F-4142-A115-FE9FEC22AFFE}" type="presOf" srcId="{5290817E-10AB-4DF0-A1DB-753C4B01319F}" destId="{89B7E9EA-98DB-4C7B-81AC-1C00022EFCA6}" srcOrd="0" destOrd="0" presId="urn:microsoft.com/office/officeart/2005/8/layout/chevron1"/>
    <dgm:cxn modelId="{BF3CA54A-67ED-4994-8148-5C6EFB634673}" srcId="{FA949EB9-E794-4D4C-82C9-EF81C78E1143}" destId="{0058B41F-0752-4ACD-A288-7DC351BCA9B1}" srcOrd="4" destOrd="0" parTransId="{E1A5C6AB-0143-41B6-A578-9392983E23A1}" sibTransId="{7ADC7E5E-CDA0-4B9E-AC55-DA5D6A0BB7C9}"/>
    <dgm:cxn modelId="{D2366FF3-34F9-4E7C-93E7-EE01F85EA1A8}" type="presOf" srcId="{BDDA8684-6291-4599-812D-6D8B11D3C316}" destId="{2D0D6F5B-4B97-487F-B699-5AB01B08412A}" srcOrd="0" destOrd="0" presId="urn:microsoft.com/office/officeart/2005/8/layout/chevron1"/>
    <dgm:cxn modelId="{72A7E0E2-2363-4024-9195-2B1127CE3E19}" type="presOf" srcId="{2959E347-602A-4E7D-96EE-48698B0BF8CE}" destId="{88FBD61A-CF17-4D60-961B-80CCD573E65B}" srcOrd="0" destOrd="0" presId="urn:microsoft.com/office/officeart/2005/8/layout/chevron1"/>
    <dgm:cxn modelId="{80B02D67-CCFE-40E5-B70A-85D8C28C577E}" srcId="{FA949EB9-E794-4D4C-82C9-EF81C78E1143}" destId="{4202A158-07BC-4DD2-8130-7A1CF192F0EF}" srcOrd="1" destOrd="0" parTransId="{718DAD5C-5253-4D2B-A29A-657F7EEFD0C8}" sibTransId="{93B5A69A-5C9E-469A-AF85-D830FC98B5CF}"/>
    <dgm:cxn modelId="{E5D98C3C-DD47-4F8E-B8EC-2908A2BD1EA3}" type="presOf" srcId="{0058B41F-0752-4ACD-A288-7DC351BCA9B1}" destId="{0EADA146-60E2-4782-A463-116705C76C04}" srcOrd="0" destOrd="0" presId="urn:microsoft.com/office/officeart/2005/8/layout/chevron1"/>
    <dgm:cxn modelId="{A3CED821-1263-4DC5-992C-F0F2749E62C2}" type="presParOf" srcId="{FD12DD81-547E-48A3-9835-D30A343EA6A9}" destId="{2D0D6F5B-4B97-487F-B699-5AB01B08412A}" srcOrd="0" destOrd="0" presId="urn:microsoft.com/office/officeart/2005/8/layout/chevron1"/>
    <dgm:cxn modelId="{931171DB-0D04-49B1-BCFB-61439AED284C}" type="presParOf" srcId="{FD12DD81-547E-48A3-9835-D30A343EA6A9}" destId="{D10B2940-5129-45AC-9902-7D611265BB54}" srcOrd="1" destOrd="0" presId="urn:microsoft.com/office/officeart/2005/8/layout/chevron1"/>
    <dgm:cxn modelId="{9A84AF2B-465D-4B77-8510-4EF96D162576}" type="presParOf" srcId="{FD12DD81-547E-48A3-9835-D30A343EA6A9}" destId="{CB10CEEB-FE1A-404F-AF60-A36F64B6AED0}" srcOrd="2" destOrd="0" presId="urn:microsoft.com/office/officeart/2005/8/layout/chevron1"/>
    <dgm:cxn modelId="{5F0A430A-01FF-4EF6-B39B-660F1C1B91DD}" type="presParOf" srcId="{FD12DD81-547E-48A3-9835-D30A343EA6A9}" destId="{4D546A69-0FC0-4C68-AED2-B7232EFB7486}" srcOrd="3" destOrd="0" presId="urn:microsoft.com/office/officeart/2005/8/layout/chevron1"/>
    <dgm:cxn modelId="{529E613B-F217-4A74-8766-0CE00B3EFDEC}" type="presParOf" srcId="{FD12DD81-547E-48A3-9835-D30A343EA6A9}" destId="{88FBD61A-CF17-4D60-961B-80CCD573E65B}" srcOrd="4" destOrd="0" presId="urn:microsoft.com/office/officeart/2005/8/layout/chevron1"/>
    <dgm:cxn modelId="{975845DD-B03F-4B75-B197-4E6BBC4DFED5}" type="presParOf" srcId="{FD12DD81-547E-48A3-9835-D30A343EA6A9}" destId="{C4A7E19E-27F3-4C4C-9CD7-BECC99390EDD}" srcOrd="5" destOrd="0" presId="urn:microsoft.com/office/officeart/2005/8/layout/chevron1"/>
    <dgm:cxn modelId="{871D3DC2-1DFE-4503-AAE9-B9041DA25555}" type="presParOf" srcId="{FD12DD81-547E-48A3-9835-D30A343EA6A9}" destId="{89B7E9EA-98DB-4C7B-81AC-1C00022EFCA6}" srcOrd="6" destOrd="0" presId="urn:microsoft.com/office/officeart/2005/8/layout/chevron1"/>
    <dgm:cxn modelId="{2CA8EADF-9095-430A-B033-1515D4AAAEF0}" type="presParOf" srcId="{FD12DD81-547E-48A3-9835-D30A343EA6A9}" destId="{3F1EF1F7-C1C6-4779-9D1C-02375855EB9E}" srcOrd="7" destOrd="0" presId="urn:microsoft.com/office/officeart/2005/8/layout/chevron1"/>
    <dgm:cxn modelId="{EB25D391-DCBA-47E7-815E-DE2375F84B16}" type="presParOf" srcId="{FD12DD81-547E-48A3-9835-D30A343EA6A9}" destId="{0EADA146-60E2-4782-A463-116705C76C04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FA949EB9-E794-4D4C-82C9-EF81C78E1143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4202A158-07BC-4DD2-8130-7A1CF192F0EF}">
      <dgm:prSet phldrT="[Text]"/>
      <dgm:spPr/>
      <dgm:t>
        <a:bodyPr/>
        <a:lstStyle/>
        <a:p>
          <a:r>
            <a:rPr lang="en-US" b="1" dirty="0" smtClean="0">
              <a:solidFill>
                <a:schemeClr val="accent1">
                  <a:lumMod val="60000"/>
                  <a:lumOff val="40000"/>
                </a:schemeClr>
              </a:solidFill>
            </a:rPr>
            <a:t>Le </a:t>
          </a:r>
          <a:r>
            <a:rPr lang="en-US" b="1" dirty="0" err="1" smtClean="0">
              <a:solidFill>
                <a:schemeClr val="accent1">
                  <a:lumMod val="60000"/>
                  <a:lumOff val="40000"/>
                </a:schemeClr>
              </a:solidFill>
            </a:rPr>
            <a:t>phare</a:t>
          </a:r>
          <a:r>
            <a:rPr lang="en-US" b="1" dirty="0" smtClean="0">
              <a:solidFill>
                <a:schemeClr val="accent1">
                  <a:lumMod val="60000"/>
                  <a:lumOff val="40000"/>
                </a:schemeClr>
              </a:solidFill>
            </a:rPr>
            <a:t> </a:t>
          </a:r>
          <a:r>
            <a:rPr lang="en-US" b="1" dirty="0" err="1" smtClean="0">
              <a:solidFill>
                <a:schemeClr val="accent1">
                  <a:lumMod val="60000"/>
                  <a:lumOff val="40000"/>
                </a:schemeClr>
              </a:solidFill>
            </a:rPr>
            <a:t>attoseconde</a:t>
          </a:r>
          <a:endParaRPr lang="en-US" b="1" dirty="0">
            <a:solidFill>
              <a:schemeClr val="accent1">
                <a:lumMod val="60000"/>
                <a:lumOff val="40000"/>
              </a:schemeClr>
            </a:solidFill>
          </a:endParaRPr>
        </a:p>
      </dgm:t>
    </dgm:pt>
    <dgm:pt modelId="{718DAD5C-5253-4D2B-A29A-657F7EEFD0C8}" type="parTrans" cxnId="{80B02D67-CCFE-40E5-B70A-85D8C28C577E}">
      <dgm:prSet/>
      <dgm:spPr/>
      <dgm:t>
        <a:bodyPr/>
        <a:lstStyle/>
        <a:p>
          <a:endParaRPr lang="en-US"/>
        </a:p>
      </dgm:t>
    </dgm:pt>
    <dgm:pt modelId="{93B5A69A-5C9E-469A-AF85-D830FC98B5CF}" type="sibTrans" cxnId="{80B02D67-CCFE-40E5-B70A-85D8C28C577E}">
      <dgm:prSet/>
      <dgm:spPr/>
      <dgm:t>
        <a:bodyPr/>
        <a:lstStyle/>
        <a:p>
          <a:endParaRPr lang="en-US"/>
        </a:p>
      </dgm:t>
    </dgm:pt>
    <dgm:pt modelId="{2959E347-602A-4E7D-96EE-48698B0BF8CE}">
      <dgm:prSet phldrT="[Text]"/>
      <dgm:spPr/>
      <dgm:t>
        <a:bodyPr/>
        <a:lstStyle/>
        <a:p>
          <a:r>
            <a:rPr lang="en-US" b="1" dirty="0" smtClean="0">
              <a:solidFill>
                <a:schemeClr val="accent1">
                  <a:lumMod val="60000"/>
                  <a:lumOff val="40000"/>
                </a:schemeClr>
              </a:solidFill>
            </a:rPr>
            <a:t>Le </a:t>
          </a:r>
          <a:r>
            <a:rPr lang="en-US" b="1" dirty="0" err="1" smtClean="0">
              <a:solidFill>
                <a:schemeClr val="accent1">
                  <a:lumMod val="60000"/>
                  <a:lumOff val="40000"/>
                </a:schemeClr>
              </a:solidFill>
            </a:rPr>
            <a:t>projet</a:t>
          </a:r>
          <a:r>
            <a:rPr lang="en-US" b="1" dirty="0" smtClean="0">
              <a:solidFill>
                <a:schemeClr val="accent1">
                  <a:lumMod val="60000"/>
                  <a:lumOff val="40000"/>
                </a:schemeClr>
              </a:solidFill>
            </a:rPr>
            <a:t> IMAPS</a:t>
          </a:r>
          <a:endParaRPr lang="en-US" b="1" dirty="0">
            <a:solidFill>
              <a:schemeClr val="accent1">
                <a:lumMod val="60000"/>
                <a:lumOff val="40000"/>
              </a:schemeClr>
            </a:solidFill>
          </a:endParaRPr>
        </a:p>
      </dgm:t>
    </dgm:pt>
    <dgm:pt modelId="{8724BDD5-2B89-4642-983E-50B01C8D9296}" type="parTrans" cxnId="{0558676B-38A6-404E-9763-CA64FB89C265}">
      <dgm:prSet/>
      <dgm:spPr/>
      <dgm:t>
        <a:bodyPr/>
        <a:lstStyle/>
        <a:p>
          <a:endParaRPr lang="en-US"/>
        </a:p>
      </dgm:t>
    </dgm:pt>
    <dgm:pt modelId="{91C2FF8C-F072-418F-BA6A-0248C808EC00}" type="sibTrans" cxnId="{0558676B-38A6-404E-9763-CA64FB89C265}">
      <dgm:prSet/>
      <dgm:spPr/>
      <dgm:t>
        <a:bodyPr/>
        <a:lstStyle/>
        <a:p>
          <a:endParaRPr lang="en-US"/>
        </a:p>
      </dgm:t>
    </dgm:pt>
    <dgm:pt modelId="{5290817E-10AB-4DF0-A1DB-753C4B01319F}">
      <dgm:prSet phldrT="[Text]"/>
      <dgm:spPr/>
      <dgm:t>
        <a:bodyPr/>
        <a:lstStyle/>
        <a:p>
          <a:r>
            <a:rPr lang="en-US" b="1" u="none" dirty="0" smtClean="0">
              <a:solidFill>
                <a:schemeClr val="accent1">
                  <a:lumMod val="60000"/>
                  <a:lumOff val="40000"/>
                </a:schemeClr>
              </a:solidFill>
            </a:rPr>
            <a:t>Au sein </a:t>
          </a:r>
          <a:r>
            <a:rPr lang="en-US" b="1" u="none" dirty="0" err="1" smtClean="0">
              <a:solidFill>
                <a:schemeClr val="accent1">
                  <a:lumMod val="60000"/>
                  <a:lumOff val="40000"/>
                </a:schemeClr>
              </a:solidFill>
            </a:rPr>
            <a:t>d’ATTOLAB</a:t>
          </a:r>
          <a:endParaRPr lang="en-US" b="1" u="none" dirty="0">
            <a:solidFill>
              <a:schemeClr val="accent1">
                <a:lumMod val="60000"/>
                <a:lumOff val="40000"/>
              </a:schemeClr>
            </a:solidFill>
          </a:endParaRPr>
        </a:p>
      </dgm:t>
    </dgm:pt>
    <dgm:pt modelId="{FAF6C4FA-68C0-4F5C-8DFA-DE88399DB6BA}" type="parTrans" cxnId="{207B52F5-0A35-46BA-9AB3-B5BE3D156DC9}">
      <dgm:prSet/>
      <dgm:spPr/>
      <dgm:t>
        <a:bodyPr/>
        <a:lstStyle/>
        <a:p>
          <a:endParaRPr lang="en-US"/>
        </a:p>
      </dgm:t>
    </dgm:pt>
    <dgm:pt modelId="{2A241E26-989B-412D-A52B-A2D5E817ED54}" type="sibTrans" cxnId="{207B52F5-0A35-46BA-9AB3-B5BE3D156DC9}">
      <dgm:prSet/>
      <dgm:spPr/>
      <dgm:t>
        <a:bodyPr/>
        <a:lstStyle/>
        <a:p>
          <a:endParaRPr lang="en-US"/>
        </a:p>
      </dgm:t>
    </dgm:pt>
    <dgm:pt modelId="{0058B41F-0752-4ACD-A288-7DC351BCA9B1}">
      <dgm:prSet phldrT="[Text]"/>
      <dgm:spPr/>
      <dgm:t>
        <a:bodyPr/>
        <a:lstStyle/>
        <a:p>
          <a:r>
            <a:rPr lang="en-US" b="1" dirty="0" smtClean="0">
              <a:solidFill>
                <a:schemeClr val="bg1"/>
              </a:solidFill>
            </a:rPr>
            <a:t>Conclusion</a:t>
          </a:r>
          <a:endParaRPr lang="en-US" b="1" dirty="0">
            <a:solidFill>
              <a:schemeClr val="bg1"/>
            </a:solidFill>
          </a:endParaRPr>
        </a:p>
      </dgm:t>
    </dgm:pt>
    <dgm:pt modelId="{E1A5C6AB-0143-41B6-A578-9392983E23A1}" type="parTrans" cxnId="{BF3CA54A-67ED-4994-8148-5C6EFB634673}">
      <dgm:prSet/>
      <dgm:spPr/>
      <dgm:t>
        <a:bodyPr/>
        <a:lstStyle/>
        <a:p>
          <a:endParaRPr lang="en-US"/>
        </a:p>
      </dgm:t>
    </dgm:pt>
    <dgm:pt modelId="{7ADC7E5E-CDA0-4B9E-AC55-DA5D6A0BB7C9}" type="sibTrans" cxnId="{BF3CA54A-67ED-4994-8148-5C6EFB634673}">
      <dgm:prSet/>
      <dgm:spPr/>
      <dgm:t>
        <a:bodyPr/>
        <a:lstStyle/>
        <a:p>
          <a:endParaRPr lang="en-US"/>
        </a:p>
      </dgm:t>
    </dgm:pt>
    <dgm:pt modelId="{BDDA8684-6291-4599-812D-6D8B11D3C316}">
      <dgm:prSet phldrT="[Text]"/>
      <dgm:spPr/>
      <dgm:t>
        <a:bodyPr/>
        <a:lstStyle/>
        <a:p>
          <a:r>
            <a:rPr lang="en-US" b="1" dirty="0" smtClean="0">
              <a:solidFill>
                <a:schemeClr val="accent1">
                  <a:lumMod val="60000"/>
                  <a:lumOff val="40000"/>
                </a:schemeClr>
              </a:solidFill>
            </a:rPr>
            <a:t>Introduction</a:t>
          </a:r>
          <a:endParaRPr lang="en-US" b="1" dirty="0">
            <a:solidFill>
              <a:schemeClr val="accent1">
                <a:lumMod val="60000"/>
                <a:lumOff val="40000"/>
              </a:schemeClr>
            </a:solidFill>
          </a:endParaRPr>
        </a:p>
      </dgm:t>
    </dgm:pt>
    <dgm:pt modelId="{BAC4F4AE-4D7A-4C97-B1D1-49ECFAE6EC4F}" type="parTrans" cxnId="{6C7627C3-6919-4BAD-9A05-599E66504D03}">
      <dgm:prSet/>
      <dgm:spPr/>
      <dgm:t>
        <a:bodyPr/>
        <a:lstStyle/>
        <a:p>
          <a:endParaRPr lang="en-US"/>
        </a:p>
      </dgm:t>
    </dgm:pt>
    <dgm:pt modelId="{0391C91C-3085-4069-A69D-3C070DB6C14D}" type="sibTrans" cxnId="{6C7627C3-6919-4BAD-9A05-599E66504D03}">
      <dgm:prSet/>
      <dgm:spPr/>
      <dgm:t>
        <a:bodyPr/>
        <a:lstStyle/>
        <a:p>
          <a:endParaRPr lang="en-US"/>
        </a:p>
      </dgm:t>
    </dgm:pt>
    <dgm:pt modelId="{FD12DD81-547E-48A3-9835-D30A343EA6A9}" type="pres">
      <dgm:prSet presAssocID="{FA949EB9-E794-4D4C-82C9-EF81C78E1143}" presName="Name0" presStyleCnt="0">
        <dgm:presLayoutVars>
          <dgm:dir/>
          <dgm:animLvl val="lvl"/>
          <dgm:resizeHandles val="exact"/>
        </dgm:presLayoutVars>
      </dgm:prSet>
      <dgm:spPr/>
    </dgm:pt>
    <dgm:pt modelId="{2D0D6F5B-4B97-487F-B699-5AB01B08412A}" type="pres">
      <dgm:prSet presAssocID="{BDDA8684-6291-4599-812D-6D8B11D3C316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0B2940-5129-45AC-9902-7D611265BB54}" type="pres">
      <dgm:prSet presAssocID="{0391C91C-3085-4069-A69D-3C070DB6C14D}" presName="parTxOnlySpace" presStyleCnt="0"/>
      <dgm:spPr/>
    </dgm:pt>
    <dgm:pt modelId="{CB10CEEB-FE1A-404F-AF60-A36F64B6AED0}" type="pres">
      <dgm:prSet presAssocID="{4202A158-07BC-4DD2-8130-7A1CF192F0EF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546A69-0FC0-4C68-AED2-B7232EFB7486}" type="pres">
      <dgm:prSet presAssocID="{93B5A69A-5C9E-469A-AF85-D830FC98B5CF}" presName="parTxOnlySpace" presStyleCnt="0"/>
      <dgm:spPr/>
    </dgm:pt>
    <dgm:pt modelId="{88FBD61A-CF17-4D60-961B-80CCD573E65B}" type="pres">
      <dgm:prSet presAssocID="{2959E347-602A-4E7D-96EE-48698B0BF8CE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A7E19E-27F3-4C4C-9CD7-BECC99390EDD}" type="pres">
      <dgm:prSet presAssocID="{91C2FF8C-F072-418F-BA6A-0248C808EC00}" presName="parTxOnlySpace" presStyleCnt="0"/>
      <dgm:spPr/>
    </dgm:pt>
    <dgm:pt modelId="{89B7E9EA-98DB-4C7B-81AC-1C00022EFCA6}" type="pres">
      <dgm:prSet presAssocID="{5290817E-10AB-4DF0-A1DB-753C4B01319F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1EF1F7-C1C6-4779-9D1C-02375855EB9E}" type="pres">
      <dgm:prSet presAssocID="{2A241E26-989B-412D-A52B-A2D5E817ED54}" presName="parTxOnlySpace" presStyleCnt="0"/>
      <dgm:spPr/>
    </dgm:pt>
    <dgm:pt modelId="{0EADA146-60E2-4782-A463-116705C76C04}" type="pres">
      <dgm:prSet presAssocID="{0058B41F-0752-4ACD-A288-7DC351BCA9B1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C7627C3-6919-4BAD-9A05-599E66504D03}" srcId="{FA949EB9-E794-4D4C-82C9-EF81C78E1143}" destId="{BDDA8684-6291-4599-812D-6D8B11D3C316}" srcOrd="0" destOrd="0" parTransId="{BAC4F4AE-4D7A-4C97-B1D1-49ECFAE6EC4F}" sibTransId="{0391C91C-3085-4069-A69D-3C070DB6C14D}"/>
    <dgm:cxn modelId="{0558676B-38A6-404E-9763-CA64FB89C265}" srcId="{FA949EB9-E794-4D4C-82C9-EF81C78E1143}" destId="{2959E347-602A-4E7D-96EE-48698B0BF8CE}" srcOrd="2" destOrd="0" parTransId="{8724BDD5-2B89-4642-983E-50B01C8D9296}" sibTransId="{91C2FF8C-F072-418F-BA6A-0248C808EC00}"/>
    <dgm:cxn modelId="{F4E813B8-BB17-4401-ADC6-27B64DB03B72}" type="presOf" srcId="{5290817E-10AB-4DF0-A1DB-753C4B01319F}" destId="{89B7E9EA-98DB-4C7B-81AC-1C00022EFCA6}" srcOrd="0" destOrd="0" presId="urn:microsoft.com/office/officeart/2005/8/layout/chevron1"/>
    <dgm:cxn modelId="{207B52F5-0A35-46BA-9AB3-B5BE3D156DC9}" srcId="{FA949EB9-E794-4D4C-82C9-EF81C78E1143}" destId="{5290817E-10AB-4DF0-A1DB-753C4B01319F}" srcOrd="3" destOrd="0" parTransId="{FAF6C4FA-68C0-4F5C-8DFA-DE88399DB6BA}" sibTransId="{2A241E26-989B-412D-A52B-A2D5E817ED54}"/>
    <dgm:cxn modelId="{C0350B09-CA01-427B-B6B4-4896FF18D877}" type="presOf" srcId="{FA949EB9-E794-4D4C-82C9-EF81C78E1143}" destId="{FD12DD81-547E-48A3-9835-D30A343EA6A9}" srcOrd="0" destOrd="0" presId="urn:microsoft.com/office/officeart/2005/8/layout/chevron1"/>
    <dgm:cxn modelId="{BF3CA54A-67ED-4994-8148-5C6EFB634673}" srcId="{FA949EB9-E794-4D4C-82C9-EF81C78E1143}" destId="{0058B41F-0752-4ACD-A288-7DC351BCA9B1}" srcOrd="4" destOrd="0" parTransId="{E1A5C6AB-0143-41B6-A578-9392983E23A1}" sibTransId="{7ADC7E5E-CDA0-4B9E-AC55-DA5D6A0BB7C9}"/>
    <dgm:cxn modelId="{7FCD7133-16BC-40E3-8C6B-FEFA649C06A4}" type="presOf" srcId="{2959E347-602A-4E7D-96EE-48698B0BF8CE}" destId="{88FBD61A-CF17-4D60-961B-80CCD573E65B}" srcOrd="0" destOrd="0" presId="urn:microsoft.com/office/officeart/2005/8/layout/chevron1"/>
    <dgm:cxn modelId="{BA33A9F6-FC69-456D-BC50-6898BAC58EB5}" type="presOf" srcId="{4202A158-07BC-4DD2-8130-7A1CF192F0EF}" destId="{CB10CEEB-FE1A-404F-AF60-A36F64B6AED0}" srcOrd="0" destOrd="0" presId="urn:microsoft.com/office/officeart/2005/8/layout/chevron1"/>
    <dgm:cxn modelId="{A1038107-C340-48FA-980D-DEC97C1349CC}" type="presOf" srcId="{0058B41F-0752-4ACD-A288-7DC351BCA9B1}" destId="{0EADA146-60E2-4782-A463-116705C76C04}" srcOrd="0" destOrd="0" presId="urn:microsoft.com/office/officeart/2005/8/layout/chevron1"/>
    <dgm:cxn modelId="{80B02D67-CCFE-40E5-B70A-85D8C28C577E}" srcId="{FA949EB9-E794-4D4C-82C9-EF81C78E1143}" destId="{4202A158-07BC-4DD2-8130-7A1CF192F0EF}" srcOrd="1" destOrd="0" parTransId="{718DAD5C-5253-4D2B-A29A-657F7EEFD0C8}" sibTransId="{93B5A69A-5C9E-469A-AF85-D830FC98B5CF}"/>
    <dgm:cxn modelId="{F4263D9B-4A85-41FC-A770-8CB1D23DA363}" type="presOf" srcId="{BDDA8684-6291-4599-812D-6D8B11D3C316}" destId="{2D0D6F5B-4B97-487F-B699-5AB01B08412A}" srcOrd="0" destOrd="0" presId="urn:microsoft.com/office/officeart/2005/8/layout/chevron1"/>
    <dgm:cxn modelId="{4335FB02-9D7C-4F02-84AA-174B08D96FD6}" type="presParOf" srcId="{FD12DD81-547E-48A3-9835-D30A343EA6A9}" destId="{2D0D6F5B-4B97-487F-B699-5AB01B08412A}" srcOrd="0" destOrd="0" presId="urn:microsoft.com/office/officeart/2005/8/layout/chevron1"/>
    <dgm:cxn modelId="{AC85BD4D-3B84-4A1E-A2FB-09A72981CE0F}" type="presParOf" srcId="{FD12DD81-547E-48A3-9835-D30A343EA6A9}" destId="{D10B2940-5129-45AC-9902-7D611265BB54}" srcOrd="1" destOrd="0" presId="urn:microsoft.com/office/officeart/2005/8/layout/chevron1"/>
    <dgm:cxn modelId="{B1208B95-FFDF-48A8-A2AD-D1B236B017DC}" type="presParOf" srcId="{FD12DD81-547E-48A3-9835-D30A343EA6A9}" destId="{CB10CEEB-FE1A-404F-AF60-A36F64B6AED0}" srcOrd="2" destOrd="0" presId="urn:microsoft.com/office/officeart/2005/8/layout/chevron1"/>
    <dgm:cxn modelId="{641AF988-4046-4B6E-9B75-C741DDCE2EDC}" type="presParOf" srcId="{FD12DD81-547E-48A3-9835-D30A343EA6A9}" destId="{4D546A69-0FC0-4C68-AED2-B7232EFB7486}" srcOrd="3" destOrd="0" presId="urn:microsoft.com/office/officeart/2005/8/layout/chevron1"/>
    <dgm:cxn modelId="{F82E33F3-C662-4854-8691-11EC7DED6E9C}" type="presParOf" srcId="{FD12DD81-547E-48A3-9835-D30A343EA6A9}" destId="{88FBD61A-CF17-4D60-961B-80CCD573E65B}" srcOrd="4" destOrd="0" presId="urn:microsoft.com/office/officeart/2005/8/layout/chevron1"/>
    <dgm:cxn modelId="{66B4BF29-0BB9-43C5-B292-3C3C7D726C38}" type="presParOf" srcId="{FD12DD81-547E-48A3-9835-D30A343EA6A9}" destId="{C4A7E19E-27F3-4C4C-9CD7-BECC99390EDD}" srcOrd="5" destOrd="0" presId="urn:microsoft.com/office/officeart/2005/8/layout/chevron1"/>
    <dgm:cxn modelId="{2D19B449-6411-45A5-91CB-5538A4ECFB99}" type="presParOf" srcId="{FD12DD81-547E-48A3-9835-D30A343EA6A9}" destId="{89B7E9EA-98DB-4C7B-81AC-1C00022EFCA6}" srcOrd="6" destOrd="0" presId="urn:microsoft.com/office/officeart/2005/8/layout/chevron1"/>
    <dgm:cxn modelId="{AD19E36C-69E1-4EF9-AC86-9FA18DF64BD0}" type="presParOf" srcId="{FD12DD81-547E-48A3-9835-D30A343EA6A9}" destId="{3F1EF1F7-C1C6-4779-9D1C-02375855EB9E}" srcOrd="7" destOrd="0" presId="urn:microsoft.com/office/officeart/2005/8/layout/chevron1"/>
    <dgm:cxn modelId="{BA174FF3-397A-4C1C-A2A5-68E165533799}" type="presParOf" srcId="{FD12DD81-547E-48A3-9835-D30A343EA6A9}" destId="{0EADA146-60E2-4782-A463-116705C76C04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A949EB9-E794-4D4C-82C9-EF81C78E1143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4202A158-07BC-4DD2-8130-7A1CF192F0EF}">
      <dgm:prSet phldrT="[Text]"/>
      <dgm:spPr/>
      <dgm:t>
        <a:bodyPr/>
        <a:lstStyle/>
        <a:p>
          <a:r>
            <a:rPr lang="en-US" b="1" dirty="0" smtClean="0">
              <a:solidFill>
                <a:schemeClr val="accent1">
                  <a:lumMod val="60000"/>
                  <a:lumOff val="40000"/>
                </a:schemeClr>
              </a:solidFill>
            </a:rPr>
            <a:t>Le </a:t>
          </a:r>
          <a:r>
            <a:rPr lang="en-US" b="1" dirty="0" err="1" smtClean="0">
              <a:solidFill>
                <a:schemeClr val="accent1">
                  <a:lumMod val="60000"/>
                  <a:lumOff val="40000"/>
                </a:schemeClr>
              </a:solidFill>
            </a:rPr>
            <a:t>phare</a:t>
          </a:r>
          <a:r>
            <a:rPr lang="en-US" b="1" dirty="0" smtClean="0">
              <a:solidFill>
                <a:schemeClr val="accent1">
                  <a:lumMod val="60000"/>
                  <a:lumOff val="40000"/>
                </a:schemeClr>
              </a:solidFill>
            </a:rPr>
            <a:t> </a:t>
          </a:r>
          <a:r>
            <a:rPr lang="en-US" b="1" dirty="0" err="1" smtClean="0">
              <a:solidFill>
                <a:schemeClr val="accent1">
                  <a:lumMod val="60000"/>
                  <a:lumOff val="40000"/>
                </a:schemeClr>
              </a:solidFill>
            </a:rPr>
            <a:t>attoseconde</a:t>
          </a:r>
          <a:endParaRPr lang="en-US" b="1" dirty="0">
            <a:solidFill>
              <a:schemeClr val="accent1">
                <a:lumMod val="60000"/>
                <a:lumOff val="40000"/>
              </a:schemeClr>
            </a:solidFill>
          </a:endParaRPr>
        </a:p>
      </dgm:t>
    </dgm:pt>
    <dgm:pt modelId="{718DAD5C-5253-4D2B-A29A-657F7EEFD0C8}" type="parTrans" cxnId="{80B02D67-CCFE-40E5-B70A-85D8C28C577E}">
      <dgm:prSet/>
      <dgm:spPr/>
      <dgm:t>
        <a:bodyPr/>
        <a:lstStyle/>
        <a:p>
          <a:endParaRPr lang="en-US"/>
        </a:p>
      </dgm:t>
    </dgm:pt>
    <dgm:pt modelId="{93B5A69A-5C9E-469A-AF85-D830FC98B5CF}" type="sibTrans" cxnId="{80B02D67-CCFE-40E5-B70A-85D8C28C577E}">
      <dgm:prSet/>
      <dgm:spPr/>
      <dgm:t>
        <a:bodyPr/>
        <a:lstStyle/>
        <a:p>
          <a:endParaRPr lang="en-US"/>
        </a:p>
      </dgm:t>
    </dgm:pt>
    <dgm:pt modelId="{2959E347-602A-4E7D-96EE-48698B0BF8CE}">
      <dgm:prSet phldrT="[Text]"/>
      <dgm:spPr/>
      <dgm:t>
        <a:bodyPr/>
        <a:lstStyle/>
        <a:p>
          <a:r>
            <a:rPr lang="en-US" dirty="0" smtClean="0">
              <a:solidFill>
                <a:schemeClr val="accent1">
                  <a:lumMod val="60000"/>
                  <a:lumOff val="40000"/>
                </a:schemeClr>
              </a:solidFill>
            </a:rPr>
            <a:t>Le </a:t>
          </a:r>
          <a:r>
            <a:rPr lang="en-US" dirty="0" err="1" smtClean="0">
              <a:solidFill>
                <a:schemeClr val="accent1">
                  <a:lumMod val="60000"/>
                  <a:lumOff val="40000"/>
                </a:schemeClr>
              </a:solidFill>
            </a:rPr>
            <a:t>projet</a:t>
          </a:r>
          <a:r>
            <a:rPr lang="en-US" dirty="0" smtClean="0">
              <a:solidFill>
                <a:schemeClr val="accent1">
                  <a:lumMod val="60000"/>
                  <a:lumOff val="40000"/>
                </a:schemeClr>
              </a:solidFill>
            </a:rPr>
            <a:t> IMAPS</a:t>
          </a:r>
          <a:endParaRPr lang="en-US" dirty="0">
            <a:solidFill>
              <a:schemeClr val="accent1">
                <a:lumMod val="60000"/>
                <a:lumOff val="40000"/>
              </a:schemeClr>
            </a:solidFill>
          </a:endParaRPr>
        </a:p>
      </dgm:t>
    </dgm:pt>
    <dgm:pt modelId="{8724BDD5-2B89-4642-983E-50B01C8D9296}" type="parTrans" cxnId="{0558676B-38A6-404E-9763-CA64FB89C265}">
      <dgm:prSet/>
      <dgm:spPr/>
      <dgm:t>
        <a:bodyPr/>
        <a:lstStyle/>
        <a:p>
          <a:endParaRPr lang="en-US"/>
        </a:p>
      </dgm:t>
    </dgm:pt>
    <dgm:pt modelId="{91C2FF8C-F072-418F-BA6A-0248C808EC00}" type="sibTrans" cxnId="{0558676B-38A6-404E-9763-CA64FB89C265}">
      <dgm:prSet/>
      <dgm:spPr/>
      <dgm:t>
        <a:bodyPr/>
        <a:lstStyle/>
        <a:p>
          <a:endParaRPr lang="en-US"/>
        </a:p>
      </dgm:t>
    </dgm:pt>
    <dgm:pt modelId="{5290817E-10AB-4DF0-A1DB-753C4B01319F}">
      <dgm:prSet phldrT="[Text]"/>
      <dgm:spPr/>
      <dgm:t>
        <a:bodyPr/>
        <a:lstStyle/>
        <a:p>
          <a:r>
            <a:rPr lang="en-US" dirty="0" smtClean="0">
              <a:solidFill>
                <a:schemeClr val="accent1">
                  <a:lumMod val="60000"/>
                  <a:lumOff val="40000"/>
                </a:schemeClr>
              </a:solidFill>
            </a:rPr>
            <a:t>Au sein </a:t>
          </a:r>
          <a:r>
            <a:rPr lang="en-US" dirty="0" err="1" smtClean="0">
              <a:solidFill>
                <a:schemeClr val="accent1">
                  <a:lumMod val="60000"/>
                  <a:lumOff val="40000"/>
                </a:schemeClr>
              </a:solidFill>
            </a:rPr>
            <a:t>d’ATTOLAB</a:t>
          </a:r>
          <a:endParaRPr lang="en-US" dirty="0">
            <a:solidFill>
              <a:schemeClr val="accent1">
                <a:lumMod val="60000"/>
                <a:lumOff val="40000"/>
              </a:schemeClr>
            </a:solidFill>
          </a:endParaRPr>
        </a:p>
      </dgm:t>
    </dgm:pt>
    <dgm:pt modelId="{FAF6C4FA-68C0-4F5C-8DFA-DE88399DB6BA}" type="parTrans" cxnId="{207B52F5-0A35-46BA-9AB3-B5BE3D156DC9}">
      <dgm:prSet/>
      <dgm:spPr/>
      <dgm:t>
        <a:bodyPr/>
        <a:lstStyle/>
        <a:p>
          <a:endParaRPr lang="en-US"/>
        </a:p>
      </dgm:t>
    </dgm:pt>
    <dgm:pt modelId="{2A241E26-989B-412D-A52B-A2D5E817ED54}" type="sibTrans" cxnId="{207B52F5-0A35-46BA-9AB3-B5BE3D156DC9}">
      <dgm:prSet/>
      <dgm:spPr/>
      <dgm:t>
        <a:bodyPr/>
        <a:lstStyle/>
        <a:p>
          <a:endParaRPr lang="en-US"/>
        </a:p>
      </dgm:t>
    </dgm:pt>
    <dgm:pt modelId="{0058B41F-0752-4ACD-A288-7DC351BCA9B1}">
      <dgm:prSet phldrT="[Text]"/>
      <dgm:spPr/>
      <dgm:t>
        <a:bodyPr/>
        <a:lstStyle/>
        <a:p>
          <a:r>
            <a:rPr lang="en-US" dirty="0" smtClean="0">
              <a:solidFill>
                <a:schemeClr val="accent1">
                  <a:lumMod val="60000"/>
                  <a:lumOff val="40000"/>
                </a:schemeClr>
              </a:solidFill>
            </a:rPr>
            <a:t>Conclusion</a:t>
          </a:r>
          <a:endParaRPr lang="en-US" dirty="0">
            <a:solidFill>
              <a:schemeClr val="accent1">
                <a:lumMod val="60000"/>
                <a:lumOff val="40000"/>
              </a:schemeClr>
            </a:solidFill>
          </a:endParaRPr>
        </a:p>
      </dgm:t>
    </dgm:pt>
    <dgm:pt modelId="{E1A5C6AB-0143-41B6-A578-9392983E23A1}" type="parTrans" cxnId="{BF3CA54A-67ED-4994-8148-5C6EFB634673}">
      <dgm:prSet/>
      <dgm:spPr/>
      <dgm:t>
        <a:bodyPr/>
        <a:lstStyle/>
        <a:p>
          <a:endParaRPr lang="en-US"/>
        </a:p>
      </dgm:t>
    </dgm:pt>
    <dgm:pt modelId="{7ADC7E5E-CDA0-4B9E-AC55-DA5D6A0BB7C9}" type="sibTrans" cxnId="{BF3CA54A-67ED-4994-8148-5C6EFB634673}">
      <dgm:prSet/>
      <dgm:spPr/>
      <dgm:t>
        <a:bodyPr/>
        <a:lstStyle/>
        <a:p>
          <a:endParaRPr lang="en-US"/>
        </a:p>
      </dgm:t>
    </dgm:pt>
    <dgm:pt modelId="{BDDA8684-6291-4599-812D-6D8B11D3C316}">
      <dgm:prSet phldrT="[Text]"/>
      <dgm:spPr/>
      <dgm:t>
        <a:bodyPr/>
        <a:lstStyle/>
        <a:p>
          <a:r>
            <a:rPr lang="en-US" b="1" dirty="0" smtClean="0"/>
            <a:t>Introduction</a:t>
          </a:r>
          <a:endParaRPr lang="en-US" b="1" dirty="0"/>
        </a:p>
      </dgm:t>
    </dgm:pt>
    <dgm:pt modelId="{BAC4F4AE-4D7A-4C97-B1D1-49ECFAE6EC4F}" type="parTrans" cxnId="{6C7627C3-6919-4BAD-9A05-599E66504D03}">
      <dgm:prSet/>
      <dgm:spPr/>
      <dgm:t>
        <a:bodyPr/>
        <a:lstStyle/>
        <a:p>
          <a:endParaRPr lang="en-US"/>
        </a:p>
      </dgm:t>
    </dgm:pt>
    <dgm:pt modelId="{0391C91C-3085-4069-A69D-3C070DB6C14D}" type="sibTrans" cxnId="{6C7627C3-6919-4BAD-9A05-599E66504D03}">
      <dgm:prSet/>
      <dgm:spPr/>
      <dgm:t>
        <a:bodyPr/>
        <a:lstStyle/>
        <a:p>
          <a:endParaRPr lang="en-US"/>
        </a:p>
      </dgm:t>
    </dgm:pt>
    <dgm:pt modelId="{FD12DD81-547E-48A3-9835-D30A343EA6A9}" type="pres">
      <dgm:prSet presAssocID="{FA949EB9-E794-4D4C-82C9-EF81C78E1143}" presName="Name0" presStyleCnt="0">
        <dgm:presLayoutVars>
          <dgm:dir/>
          <dgm:animLvl val="lvl"/>
          <dgm:resizeHandles val="exact"/>
        </dgm:presLayoutVars>
      </dgm:prSet>
      <dgm:spPr/>
    </dgm:pt>
    <dgm:pt modelId="{2D0D6F5B-4B97-487F-B699-5AB01B08412A}" type="pres">
      <dgm:prSet presAssocID="{BDDA8684-6291-4599-812D-6D8B11D3C316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0B2940-5129-45AC-9902-7D611265BB54}" type="pres">
      <dgm:prSet presAssocID="{0391C91C-3085-4069-A69D-3C070DB6C14D}" presName="parTxOnlySpace" presStyleCnt="0"/>
      <dgm:spPr/>
    </dgm:pt>
    <dgm:pt modelId="{CB10CEEB-FE1A-404F-AF60-A36F64B6AED0}" type="pres">
      <dgm:prSet presAssocID="{4202A158-07BC-4DD2-8130-7A1CF192F0EF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546A69-0FC0-4C68-AED2-B7232EFB7486}" type="pres">
      <dgm:prSet presAssocID="{93B5A69A-5C9E-469A-AF85-D830FC98B5CF}" presName="parTxOnlySpace" presStyleCnt="0"/>
      <dgm:spPr/>
    </dgm:pt>
    <dgm:pt modelId="{88FBD61A-CF17-4D60-961B-80CCD573E65B}" type="pres">
      <dgm:prSet presAssocID="{2959E347-602A-4E7D-96EE-48698B0BF8CE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A7E19E-27F3-4C4C-9CD7-BECC99390EDD}" type="pres">
      <dgm:prSet presAssocID="{91C2FF8C-F072-418F-BA6A-0248C808EC00}" presName="parTxOnlySpace" presStyleCnt="0"/>
      <dgm:spPr/>
    </dgm:pt>
    <dgm:pt modelId="{89B7E9EA-98DB-4C7B-81AC-1C00022EFCA6}" type="pres">
      <dgm:prSet presAssocID="{5290817E-10AB-4DF0-A1DB-753C4B01319F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1EF1F7-C1C6-4779-9D1C-02375855EB9E}" type="pres">
      <dgm:prSet presAssocID="{2A241E26-989B-412D-A52B-A2D5E817ED54}" presName="parTxOnlySpace" presStyleCnt="0"/>
      <dgm:spPr/>
    </dgm:pt>
    <dgm:pt modelId="{0EADA146-60E2-4782-A463-116705C76C04}" type="pres">
      <dgm:prSet presAssocID="{0058B41F-0752-4ACD-A288-7DC351BCA9B1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E3F72A6-A508-47DB-B2EB-580D6F04E567}" type="presOf" srcId="{2959E347-602A-4E7D-96EE-48698B0BF8CE}" destId="{88FBD61A-CF17-4D60-961B-80CCD573E65B}" srcOrd="0" destOrd="0" presId="urn:microsoft.com/office/officeart/2005/8/layout/chevron1"/>
    <dgm:cxn modelId="{BF3CA54A-67ED-4994-8148-5C6EFB634673}" srcId="{FA949EB9-E794-4D4C-82C9-EF81C78E1143}" destId="{0058B41F-0752-4ACD-A288-7DC351BCA9B1}" srcOrd="4" destOrd="0" parTransId="{E1A5C6AB-0143-41B6-A578-9392983E23A1}" sibTransId="{7ADC7E5E-CDA0-4B9E-AC55-DA5D6A0BB7C9}"/>
    <dgm:cxn modelId="{F4D179A0-11FA-48E9-B8CE-D9920E1BDE1B}" type="presOf" srcId="{FA949EB9-E794-4D4C-82C9-EF81C78E1143}" destId="{FD12DD81-547E-48A3-9835-D30A343EA6A9}" srcOrd="0" destOrd="0" presId="urn:microsoft.com/office/officeart/2005/8/layout/chevron1"/>
    <dgm:cxn modelId="{DD3F1C50-3EC9-449C-83C4-5F4DB2521FB0}" type="presOf" srcId="{4202A158-07BC-4DD2-8130-7A1CF192F0EF}" destId="{CB10CEEB-FE1A-404F-AF60-A36F64B6AED0}" srcOrd="0" destOrd="0" presId="urn:microsoft.com/office/officeart/2005/8/layout/chevron1"/>
    <dgm:cxn modelId="{207B52F5-0A35-46BA-9AB3-B5BE3D156DC9}" srcId="{FA949EB9-E794-4D4C-82C9-EF81C78E1143}" destId="{5290817E-10AB-4DF0-A1DB-753C4B01319F}" srcOrd="3" destOrd="0" parTransId="{FAF6C4FA-68C0-4F5C-8DFA-DE88399DB6BA}" sibTransId="{2A241E26-989B-412D-A52B-A2D5E817ED54}"/>
    <dgm:cxn modelId="{993E0E75-AE32-47DD-A4A4-F60E86C3E74E}" type="presOf" srcId="{0058B41F-0752-4ACD-A288-7DC351BCA9B1}" destId="{0EADA146-60E2-4782-A463-116705C76C04}" srcOrd="0" destOrd="0" presId="urn:microsoft.com/office/officeart/2005/8/layout/chevron1"/>
    <dgm:cxn modelId="{6C7627C3-6919-4BAD-9A05-599E66504D03}" srcId="{FA949EB9-E794-4D4C-82C9-EF81C78E1143}" destId="{BDDA8684-6291-4599-812D-6D8B11D3C316}" srcOrd="0" destOrd="0" parTransId="{BAC4F4AE-4D7A-4C97-B1D1-49ECFAE6EC4F}" sibTransId="{0391C91C-3085-4069-A69D-3C070DB6C14D}"/>
    <dgm:cxn modelId="{53F7F319-78E8-47C1-9E9D-2ECD3DE29318}" type="presOf" srcId="{BDDA8684-6291-4599-812D-6D8B11D3C316}" destId="{2D0D6F5B-4B97-487F-B699-5AB01B08412A}" srcOrd="0" destOrd="0" presId="urn:microsoft.com/office/officeart/2005/8/layout/chevron1"/>
    <dgm:cxn modelId="{80B02D67-CCFE-40E5-B70A-85D8C28C577E}" srcId="{FA949EB9-E794-4D4C-82C9-EF81C78E1143}" destId="{4202A158-07BC-4DD2-8130-7A1CF192F0EF}" srcOrd="1" destOrd="0" parTransId="{718DAD5C-5253-4D2B-A29A-657F7EEFD0C8}" sibTransId="{93B5A69A-5C9E-469A-AF85-D830FC98B5CF}"/>
    <dgm:cxn modelId="{60294863-47FA-4D3E-B344-BCEB1D1EDCA2}" type="presOf" srcId="{5290817E-10AB-4DF0-A1DB-753C4B01319F}" destId="{89B7E9EA-98DB-4C7B-81AC-1C00022EFCA6}" srcOrd="0" destOrd="0" presId="urn:microsoft.com/office/officeart/2005/8/layout/chevron1"/>
    <dgm:cxn modelId="{0558676B-38A6-404E-9763-CA64FB89C265}" srcId="{FA949EB9-E794-4D4C-82C9-EF81C78E1143}" destId="{2959E347-602A-4E7D-96EE-48698B0BF8CE}" srcOrd="2" destOrd="0" parTransId="{8724BDD5-2B89-4642-983E-50B01C8D9296}" sibTransId="{91C2FF8C-F072-418F-BA6A-0248C808EC00}"/>
    <dgm:cxn modelId="{1C779B4D-18E7-436B-B879-55BDAA537F47}" type="presParOf" srcId="{FD12DD81-547E-48A3-9835-D30A343EA6A9}" destId="{2D0D6F5B-4B97-487F-B699-5AB01B08412A}" srcOrd="0" destOrd="0" presId="urn:microsoft.com/office/officeart/2005/8/layout/chevron1"/>
    <dgm:cxn modelId="{C48644D4-7BEE-4E00-A691-C06D8EF25354}" type="presParOf" srcId="{FD12DD81-547E-48A3-9835-D30A343EA6A9}" destId="{D10B2940-5129-45AC-9902-7D611265BB54}" srcOrd="1" destOrd="0" presId="urn:microsoft.com/office/officeart/2005/8/layout/chevron1"/>
    <dgm:cxn modelId="{49CA19F8-F435-4E65-AFBE-1C1B6DE45CA9}" type="presParOf" srcId="{FD12DD81-547E-48A3-9835-D30A343EA6A9}" destId="{CB10CEEB-FE1A-404F-AF60-A36F64B6AED0}" srcOrd="2" destOrd="0" presId="urn:microsoft.com/office/officeart/2005/8/layout/chevron1"/>
    <dgm:cxn modelId="{EF5FC403-AAD0-4931-BD5B-4790D710F851}" type="presParOf" srcId="{FD12DD81-547E-48A3-9835-D30A343EA6A9}" destId="{4D546A69-0FC0-4C68-AED2-B7232EFB7486}" srcOrd="3" destOrd="0" presId="urn:microsoft.com/office/officeart/2005/8/layout/chevron1"/>
    <dgm:cxn modelId="{414A5AB1-D4CB-482D-A941-B7BDC1471F0E}" type="presParOf" srcId="{FD12DD81-547E-48A3-9835-D30A343EA6A9}" destId="{88FBD61A-CF17-4D60-961B-80CCD573E65B}" srcOrd="4" destOrd="0" presId="urn:microsoft.com/office/officeart/2005/8/layout/chevron1"/>
    <dgm:cxn modelId="{51CBAEB5-5354-4D14-A406-7383BDF008A0}" type="presParOf" srcId="{FD12DD81-547E-48A3-9835-D30A343EA6A9}" destId="{C4A7E19E-27F3-4C4C-9CD7-BECC99390EDD}" srcOrd="5" destOrd="0" presId="urn:microsoft.com/office/officeart/2005/8/layout/chevron1"/>
    <dgm:cxn modelId="{4C23AF33-F6EB-4220-8DFE-59C04B88F021}" type="presParOf" srcId="{FD12DD81-547E-48A3-9835-D30A343EA6A9}" destId="{89B7E9EA-98DB-4C7B-81AC-1C00022EFCA6}" srcOrd="6" destOrd="0" presId="urn:microsoft.com/office/officeart/2005/8/layout/chevron1"/>
    <dgm:cxn modelId="{2AFE31AB-F04D-4489-B4BE-A689D30B3E1E}" type="presParOf" srcId="{FD12DD81-547E-48A3-9835-D30A343EA6A9}" destId="{3F1EF1F7-C1C6-4779-9D1C-02375855EB9E}" srcOrd="7" destOrd="0" presId="urn:microsoft.com/office/officeart/2005/8/layout/chevron1"/>
    <dgm:cxn modelId="{3A9D0DD7-548F-4D1E-8629-F825F760E499}" type="presParOf" srcId="{FD12DD81-547E-48A3-9835-D30A343EA6A9}" destId="{0EADA146-60E2-4782-A463-116705C76C04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A949EB9-E794-4D4C-82C9-EF81C78E1143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4202A158-07BC-4DD2-8130-7A1CF192F0EF}">
      <dgm:prSet phldrT="[Text]"/>
      <dgm:spPr/>
      <dgm:t>
        <a:bodyPr/>
        <a:lstStyle/>
        <a:p>
          <a:r>
            <a:rPr lang="en-US" b="1" dirty="0" smtClean="0">
              <a:solidFill>
                <a:schemeClr val="bg1"/>
              </a:solidFill>
            </a:rPr>
            <a:t>Le </a:t>
          </a:r>
          <a:r>
            <a:rPr lang="en-US" b="1" dirty="0" err="1" smtClean="0">
              <a:solidFill>
                <a:schemeClr val="bg1"/>
              </a:solidFill>
            </a:rPr>
            <a:t>phare</a:t>
          </a:r>
          <a:r>
            <a:rPr lang="en-US" b="1" dirty="0" smtClean="0">
              <a:solidFill>
                <a:schemeClr val="bg1"/>
              </a:solidFill>
            </a:rPr>
            <a:t> </a:t>
          </a:r>
          <a:r>
            <a:rPr lang="en-US" b="1" dirty="0" err="1" smtClean="0">
              <a:solidFill>
                <a:schemeClr val="bg1"/>
              </a:solidFill>
            </a:rPr>
            <a:t>attoseconde</a:t>
          </a:r>
          <a:endParaRPr lang="en-US" b="1" dirty="0">
            <a:solidFill>
              <a:schemeClr val="bg1"/>
            </a:solidFill>
          </a:endParaRPr>
        </a:p>
      </dgm:t>
    </dgm:pt>
    <dgm:pt modelId="{718DAD5C-5253-4D2B-A29A-657F7EEFD0C8}" type="parTrans" cxnId="{80B02D67-CCFE-40E5-B70A-85D8C28C577E}">
      <dgm:prSet/>
      <dgm:spPr/>
      <dgm:t>
        <a:bodyPr/>
        <a:lstStyle/>
        <a:p>
          <a:endParaRPr lang="en-US"/>
        </a:p>
      </dgm:t>
    </dgm:pt>
    <dgm:pt modelId="{93B5A69A-5C9E-469A-AF85-D830FC98B5CF}" type="sibTrans" cxnId="{80B02D67-CCFE-40E5-B70A-85D8C28C577E}">
      <dgm:prSet/>
      <dgm:spPr/>
      <dgm:t>
        <a:bodyPr/>
        <a:lstStyle/>
        <a:p>
          <a:endParaRPr lang="en-US"/>
        </a:p>
      </dgm:t>
    </dgm:pt>
    <dgm:pt modelId="{2959E347-602A-4E7D-96EE-48698B0BF8CE}">
      <dgm:prSet phldrT="[Text]"/>
      <dgm:spPr/>
      <dgm:t>
        <a:bodyPr/>
        <a:lstStyle/>
        <a:p>
          <a:r>
            <a:rPr lang="en-US" dirty="0" smtClean="0">
              <a:solidFill>
                <a:schemeClr val="accent1">
                  <a:lumMod val="60000"/>
                  <a:lumOff val="40000"/>
                </a:schemeClr>
              </a:solidFill>
            </a:rPr>
            <a:t>Le </a:t>
          </a:r>
          <a:r>
            <a:rPr lang="en-US" dirty="0" err="1" smtClean="0">
              <a:solidFill>
                <a:schemeClr val="accent1">
                  <a:lumMod val="60000"/>
                  <a:lumOff val="40000"/>
                </a:schemeClr>
              </a:solidFill>
            </a:rPr>
            <a:t>projet</a:t>
          </a:r>
          <a:r>
            <a:rPr lang="en-US" dirty="0" smtClean="0">
              <a:solidFill>
                <a:schemeClr val="accent1">
                  <a:lumMod val="60000"/>
                  <a:lumOff val="40000"/>
                </a:schemeClr>
              </a:solidFill>
            </a:rPr>
            <a:t> IMAPS</a:t>
          </a:r>
          <a:endParaRPr lang="en-US" dirty="0">
            <a:solidFill>
              <a:schemeClr val="accent1">
                <a:lumMod val="60000"/>
                <a:lumOff val="40000"/>
              </a:schemeClr>
            </a:solidFill>
          </a:endParaRPr>
        </a:p>
      </dgm:t>
    </dgm:pt>
    <dgm:pt modelId="{8724BDD5-2B89-4642-983E-50B01C8D9296}" type="parTrans" cxnId="{0558676B-38A6-404E-9763-CA64FB89C265}">
      <dgm:prSet/>
      <dgm:spPr/>
      <dgm:t>
        <a:bodyPr/>
        <a:lstStyle/>
        <a:p>
          <a:endParaRPr lang="en-US"/>
        </a:p>
      </dgm:t>
    </dgm:pt>
    <dgm:pt modelId="{91C2FF8C-F072-418F-BA6A-0248C808EC00}" type="sibTrans" cxnId="{0558676B-38A6-404E-9763-CA64FB89C265}">
      <dgm:prSet/>
      <dgm:spPr/>
      <dgm:t>
        <a:bodyPr/>
        <a:lstStyle/>
        <a:p>
          <a:endParaRPr lang="en-US"/>
        </a:p>
      </dgm:t>
    </dgm:pt>
    <dgm:pt modelId="{5290817E-10AB-4DF0-A1DB-753C4B01319F}">
      <dgm:prSet phldrT="[Text]"/>
      <dgm:spPr/>
      <dgm:t>
        <a:bodyPr/>
        <a:lstStyle/>
        <a:p>
          <a:r>
            <a:rPr lang="en-US" dirty="0" smtClean="0">
              <a:solidFill>
                <a:schemeClr val="accent1">
                  <a:lumMod val="60000"/>
                  <a:lumOff val="40000"/>
                </a:schemeClr>
              </a:solidFill>
            </a:rPr>
            <a:t>Au sein </a:t>
          </a:r>
          <a:r>
            <a:rPr lang="en-US" dirty="0" err="1" smtClean="0">
              <a:solidFill>
                <a:schemeClr val="accent1">
                  <a:lumMod val="60000"/>
                  <a:lumOff val="40000"/>
                </a:schemeClr>
              </a:solidFill>
            </a:rPr>
            <a:t>d’ATTOLAB</a:t>
          </a:r>
          <a:endParaRPr lang="en-US" dirty="0">
            <a:solidFill>
              <a:schemeClr val="accent1">
                <a:lumMod val="60000"/>
                <a:lumOff val="40000"/>
              </a:schemeClr>
            </a:solidFill>
          </a:endParaRPr>
        </a:p>
      </dgm:t>
    </dgm:pt>
    <dgm:pt modelId="{FAF6C4FA-68C0-4F5C-8DFA-DE88399DB6BA}" type="parTrans" cxnId="{207B52F5-0A35-46BA-9AB3-B5BE3D156DC9}">
      <dgm:prSet/>
      <dgm:spPr/>
      <dgm:t>
        <a:bodyPr/>
        <a:lstStyle/>
        <a:p>
          <a:endParaRPr lang="en-US"/>
        </a:p>
      </dgm:t>
    </dgm:pt>
    <dgm:pt modelId="{2A241E26-989B-412D-A52B-A2D5E817ED54}" type="sibTrans" cxnId="{207B52F5-0A35-46BA-9AB3-B5BE3D156DC9}">
      <dgm:prSet/>
      <dgm:spPr/>
      <dgm:t>
        <a:bodyPr/>
        <a:lstStyle/>
        <a:p>
          <a:endParaRPr lang="en-US"/>
        </a:p>
      </dgm:t>
    </dgm:pt>
    <dgm:pt modelId="{0058B41F-0752-4ACD-A288-7DC351BCA9B1}">
      <dgm:prSet phldrT="[Text]"/>
      <dgm:spPr/>
      <dgm:t>
        <a:bodyPr/>
        <a:lstStyle/>
        <a:p>
          <a:r>
            <a:rPr lang="en-US" dirty="0" smtClean="0">
              <a:solidFill>
                <a:schemeClr val="accent1">
                  <a:lumMod val="60000"/>
                  <a:lumOff val="40000"/>
                </a:schemeClr>
              </a:solidFill>
            </a:rPr>
            <a:t>Conclusion</a:t>
          </a:r>
          <a:endParaRPr lang="en-US" dirty="0">
            <a:solidFill>
              <a:schemeClr val="accent1">
                <a:lumMod val="60000"/>
                <a:lumOff val="40000"/>
              </a:schemeClr>
            </a:solidFill>
          </a:endParaRPr>
        </a:p>
      </dgm:t>
    </dgm:pt>
    <dgm:pt modelId="{E1A5C6AB-0143-41B6-A578-9392983E23A1}" type="parTrans" cxnId="{BF3CA54A-67ED-4994-8148-5C6EFB634673}">
      <dgm:prSet/>
      <dgm:spPr/>
      <dgm:t>
        <a:bodyPr/>
        <a:lstStyle/>
        <a:p>
          <a:endParaRPr lang="en-US"/>
        </a:p>
      </dgm:t>
    </dgm:pt>
    <dgm:pt modelId="{7ADC7E5E-CDA0-4B9E-AC55-DA5D6A0BB7C9}" type="sibTrans" cxnId="{BF3CA54A-67ED-4994-8148-5C6EFB634673}">
      <dgm:prSet/>
      <dgm:spPr/>
      <dgm:t>
        <a:bodyPr/>
        <a:lstStyle/>
        <a:p>
          <a:endParaRPr lang="en-US"/>
        </a:p>
      </dgm:t>
    </dgm:pt>
    <dgm:pt modelId="{BDDA8684-6291-4599-812D-6D8B11D3C316}">
      <dgm:prSet phldrT="[Text]"/>
      <dgm:spPr/>
      <dgm:t>
        <a:bodyPr/>
        <a:lstStyle/>
        <a:p>
          <a:r>
            <a:rPr lang="en-US" b="1" dirty="0" smtClean="0">
              <a:solidFill>
                <a:schemeClr val="accent1">
                  <a:lumMod val="60000"/>
                  <a:lumOff val="40000"/>
                </a:schemeClr>
              </a:solidFill>
            </a:rPr>
            <a:t>Introduction</a:t>
          </a:r>
          <a:endParaRPr lang="en-US" b="1" dirty="0">
            <a:solidFill>
              <a:schemeClr val="accent1">
                <a:lumMod val="60000"/>
                <a:lumOff val="40000"/>
              </a:schemeClr>
            </a:solidFill>
          </a:endParaRPr>
        </a:p>
      </dgm:t>
    </dgm:pt>
    <dgm:pt modelId="{BAC4F4AE-4D7A-4C97-B1D1-49ECFAE6EC4F}" type="parTrans" cxnId="{6C7627C3-6919-4BAD-9A05-599E66504D03}">
      <dgm:prSet/>
      <dgm:spPr/>
      <dgm:t>
        <a:bodyPr/>
        <a:lstStyle/>
        <a:p>
          <a:endParaRPr lang="en-US"/>
        </a:p>
      </dgm:t>
    </dgm:pt>
    <dgm:pt modelId="{0391C91C-3085-4069-A69D-3C070DB6C14D}" type="sibTrans" cxnId="{6C7627C3-6919-4BAD-9A05-599E66504D03}">
      <dgm:prSet/>
      <dgm:spPr/>
      <dgm:t>
        <a:bodyPr/>
        <a:lstStyle/>
        <a:p>
          <a:endParaRPr lang="en-US"/>
        </a:p>
      </dgm:t>
    </dgm:pt>
    <dgm:pt modelId="{FD12DD81-547E-48A3-9835-D30A343EA6A9}" type="pres">
      <dgm:prSet presAssocID="{FA949EB9-E794-4D4C-82C9-EF81C78E1143}" presName="Name0" presStyleCnt="0">
        <dgm:presLayoutVars>
          <dgm:dir/>
          <dgm:animLvl val="lvl"/>
          <dgm:resizeHandles val="exact"/>
        </dgm:presLayoutVars>
      </dgm:prSet>
      <dgm:spPr/>
    </dgm:pt>
    <dgm:pt modelId="{2D0D6F5B-4B97-487F-B699-5AB01B08412A}" type="pres">
      <dgm:prSet presAssocID="{BDDA8684-6291-4599-812D-6D8B11D3C316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0B2940-5129-45AC-9902-7D611265BB54}" type="pres">
      <dgm:prSet presAssocID="{0391C91C-3085-4069-A69D-3C070DB6C14D}" presName="parTxOnlySpace" presStyleCnt="0"/>
      <dgm:spPr/>
    </dgm:pt>
    <dgm:pt modelId="{CB10CEEB-FE1A-404F-AF60-A36F64B6AED0}" type="pres">
      <dgm:prSet presAssocID="{4202A158-07BC-4DD2-8130-7A1CF192F0EF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546A69-0FC0-4C68-AED2-B7232EFB7486}" type="pres">
      <dgm:prSet presAssocID="{93B5A69A-5C9E-469A-AF85-D830FC98B5CF}" presName="parTxOnlySpace" presStyleCnt="0"/>
      <dgm:spPr/>
    </dgm:pt>
    <dgm:pt modelId="{88FBD61A-CF17-4D60-961B-80CCD573E65B}" type="pres">
      <dgm:prSet presAssocID="{2959E347-602A-4E7D-96EE-48698B0BF8CE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A7E19E-27F3-4C4C-9CD7-BECC99390EDD}" type="pres">
      <dgm:prSet presAssocID="{91C2FF8C-F072-418F-BA6A-0248C808EC00}" presName="parTxOnlySpace" presStyleCnt="0"/>
      <dgm:spPr/>
    </dgm:pt>
    <dgm:pt modelId="{89B7E9EA-98DB-4C7B-81AC-1C00022EFCA6}" type="pres">
      <dgm:prSet presAssocID="{5290817E-10AB-4DF0-A1DB-753C4B01319F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1EF1F7-C1C6-4779-9D1C-02375855EB9E}" type="pres">
      <dgm:prSet presAssocID="{2A241E26-989B-412D-A52B-A2D5E817ED54}" presName="parTxOnlySpace" presStyleCnt="0"/>
      <dgm:spPr/>
    </dgm:pt>
    <dgm:pt modelId="{0EADA146-60E2-4782-A463-116705C76C04}" type="pres">
      <dgm:prSet presAssocID="{0058B41F-0752-4ACD-A288-7DC351BCA9B1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D746584-AF30-45F6-94D4-700E67A9D409}" type="presOf" srcId="{4202A158-07BC-4DD2-8130-7A1CF192F0EF}" destId="{CB10CEEB-FE1A-404F-AF60-A36F64B6AED0}" srcOrd="0" destOrd="0" presId="urn:microsoft.com/office/officeart/2005/8/layout/chevron1"/>
    <dgm:cxn modelId="{663A7936-CF51-4E7D-B012-B8D7A6B3C933}" type="presOf" srcId="{FA949EB9-E794-4D4C-82C9-EF81C78E1143}" destId="{FD12DD81-547E-48A3-9835-D30A343EA6A9}" srcOrd="0" destOrd="0" presId="urn:microsoft.com/office/officeart/2005/8/layout/chevron1"/>
    <dgm:cxn modelId="{BF3CA54A-67ED-4994-8148-5C6EFB634673}" srcId="{FA949EB9-E794-4D4C-82C9-EF81C78E1143}" destId="{0058B41F-0752-4ACD-A288-7DC351BCA9B1}" srcOrd="4" destOrd="0" parTransId="{E1A5C6AB-0143-41B6-A578-9392983E23A1}" sibTransId="{7ADC7E5E-CDA0-4B9E-AC55-DA5D6A0BB7C9}"/>
    <dgm:cxn modelId="{726A8E8B-7127-4017-8877-C83196F695C9}" type="presOf" srcId="{2959E347-602A-4E7D-96EE-48698B0BF8CE}" destId="{88FBD61A-CF17-4D60-961B-80CCD573E65B}" srcOrd="0" destOrd="0" presId="urn:microsoft.com/office/officeart/2005/8/layout/chevron1"/>
    <dgm:cxn modelId="{207B52F5-0A35-46BA-9AB3-B5BE3D156DC9}" srcId="{FA949EB9-E794-4D4C-82C9-EF81C78E1143}" destId="{5290817E-10AB-4DF0-A1DB-753C4B01319F}" srcOrd="3" destOrd="0" parTransId="{FAF6C4FA-68C0-4F5C-8DFA-DE88399DB6BA}" sibTransId="{2A241E26-989B-412D-A52B-A2D5E817ED54}"/>
    <dgm:cxn modelId="{E58C5ADF-4180-4A18-8C5B-E2207B4AB370}" type="presOf" srcId="{5290817E-10AB-4DF0-A1DB-753C4B01319F}" destId="{89B7E9EA-98DB-4C7B-81AC-1C00022EFCA6}" srcOrd="0" destOrd="0" presId="urn:microsoft.com/office/officeart/2005/8/layout/chevron1"/>
    <dgm:cxn modelId="{5CE44FAE-B095-409F-A2A1-CDC1D950F6A1}" type="presOf" srcId="{0058B41F-0752-4ACD-A288-7DC351BCA9B1}" destId="{0EADA146-60E2-4782-A463-116705C76C04}" srcOrd="0" destOrd="0" presId="urn:microsoft.com/office/officeart/2005/8/layout/chevron1"/>
    <dgm:cxn modelId="{6C7627C3-6919-4BAD-9A05-599E66504D03}" srcId="{FA949EB9-E794-4D4C-82C9-EF81C78E1143}" destId="{BDDA8684-6291-4599-812D-6D8B11D3C316}" srcOrd="0" destOrd="0" parTransId="{BAC4F4AE-4D7A-4C97-B1D1-49ECFAE6EC4F}" sibTransId="{0391C91C-3085-4069-A69D-3C070DB6C14D}"/>
    <dgm:cxn modelId="{80B02D67-CCFE-40E5-B70A-85D8C28C577E}" srcId="{FA949EB9-E794-4D4C-82C9-EF81C78E1143}" destId="{4202A158-07BC-4DD2-8130-7A1CF192F0EF}" srcOrd="1" destOrd="0" parTransId="{718DAD5C-5253-4D2B-A29A-657F7EEFD0C8}" sibTransId="{93B5A69A-5C9E-469A-AF85-D830FC98B5CF}"/>
    <dgm:cxn modelId="{07767E06-3F3A-4AD9-BD77-6B6FB5A2731A}" type="presOf" srcId="{BDDA8684-6291-4599-812D-6D8B11D3C316}" destId="{2D0D6F5B-4B97-487F-B699-5AB01B08412A}" srcOrd="0" destOrd="0" presId="urn:microsoft.com/office/officeart/2005/8/layout/chevron1"/>
    <dgm:cxn modelId="{0558676B-38A6-404E-9763-CA64FB89C265}" srcId="{FA949EB9-E794-4D4C-82C9-EF81C78E1143}" destId="{2959E347-602A-4E7D-96EE-48698B0BF8CE}" srcOrd="2" destOrd="0" parTransId="{8724BDD5-2B89-4642-983E-50B01C8D9296}" sibTransId="{91C2FF8C-F072-418F-BA6A-0248C808EC00}"/>
    <dgm:cxn modelId="{A8E707CF-93A8-4308-ACDB-755DC91AC707}" type="presParOf" srcId="{FD12DD81-547E-48A3-9835-D30A343EA6A9}" destId="{2D0D6F5B-4B97-487F-B699-5AB01B08412A}" srcOrd="0" destOrd="0" presId="urn:microsoft.com/office/officeart/2005/8/layout/chevron1"/>
    <dgm:cxn modelId="{7BE91FB3-DFCE-481B-94B6-7080961097ED}" type="presParOf" srcId="{FD12DD81-547E-48A3-9835-D30A343EA6A9}" destId="{D10B2940-5129-45AC-9902-7D611265BB54}" srcOrd="1" destOrd="0" presId="urn:microsoft.com/office/officeart/2005/8/layout/chevron1"/>
    <dgm:cxn modelId="{F7CCE3D4-AA1A-4B54-8F2F-1E547B2494A1}" type="presParOf" srcId="{FD12DD81-547E-48A3-9835-D30A343EA6A9}" destId="{CB10CEEB-FE1A-404F-AF60-A36F64B6AED0}" srcOrd="2" destOrd="0" presId="urn:microsoft.com/office/officeart/2005/8/layout/chevron1"/>
    <dgm:cxn modelId="{C2900134-46EC-4DC4-BD20-CE1B87A6BF02}" type="presParOf" srcId="{FD12DD81-547E-48A3-9835-D30A343EA6A9}" destId="{4D546A69-0FC0-4C68-AED2-B7232EFB7486}" srcOrd="3" destOrd="0" presId="urn:microsoft.com/office/officeart/2005/8/layout/chevron1"/>
    <dgm:cxn modelId="{C87AE930-0669-4A23-801B-8D33B053EDA3}" type="presParOf" srcId="{FD12DD81-547E-48A3-9835-D30A343EA6A9}" destId="{88FBD61A-CF17-4D60-961B-80CCD573E65B}" srcOrd="4" destOrd="0" presId="urn:microsoft.com/office/officeart/2005/8/layout/chevron1"/>
    <dgm:cxn modelId="{ACAC6829-6299-430F-9E11-B1A9982DEF70}" type="presParOf" srcId="{FD12DD81-547E-48A3-9835-D30A343EA6A9}" destId="{C4A7E19E-27F3-4C4C-9CD7-BECC99390EDD}" srcOrd="5" destOrd="0" presId="urn:microsoft.com/office/officeart/2005/8/layout/chevron1"/>
    <dgm:cxn modelId="{F3849D4C-7960-4E06-BC3B-C5B2133A1762}" type="presParOf" srcId="{FD12DD81-547E-48A3-9835-D30A343EA6A9}" destId="{89B7E9EA-98DB-4C7B-81AC-1C00022EFCA6}" srcOrd="6" destOrd="0" presId="urn:microsoft.com/office/officeart/2005/8/layout/chevron1"/>
    <dgm:cxn modelId="{0FDF8158-6F10-4504-9893-01BA79065CC3}" type="presParOf" srcId="{FD12DD81-547E-48A3-9835-D30A343EA6A9}" destId="{3F1EF1F7-C1C6-4779-9D1C-02375855EB9E}" srcOrd="7" destOrd="0" presId="urn:microsoft.com/office/officeart/2005/8/layout/chevron1"/>
    <dgm:cxn modelId="{49628CAA-862D-4515-9DA0-544B5E339779}" type="presParOf" srcId="{FD12DD81-547E-48A3-9835-D30A343EA6A9}" destId="{0EADA146-60E2-4782-A463-116705C76C04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A949EB9-E794-4D4C-82C9-EF81C78E1143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4202A158-07BC-4DD2-8130-7A1CF192F0EF}">
      <dgm:prSet phldrT="[Text]"/>
      <dgm:spPr/>
      <dgm:t>
        <a:bodyPr/>
        <a:lstStyle/>
        <a:p>
          <a:r>
            <a:rPr lang="en-US" b="1" dirty="0" smtClean="0">
              <a:solidFill>
                <a:schemeClr val="bg1"/>
              </a:solidFill>
            </a:rPr>
            <a:t>Le </a:t>
          </a:r>
          <a:r>
            <a:rPr lang="en-US" b="1" dirty="0" err="1" smtClean="0">
              <a:solidFill>
                <a:schemeClr val="bg1"/>
              </a:solidFill>
            </a:rPr>
            <a:t>phare</a:t>
          </a:r>
          <a:r>
            <a:rPr lang="en-US" b="1" dirty="0" smtClean="0">
              <a:solidFill>
                <a:schemeClr val="bg1"/>
              </a:solidFill>
            </a:rPr>
            <a:t> </a:t>
          </a:r>
          <a:r>
            <a:rPr lang="en-US" b="1" dirty="0" err="1" smtClean="0">
              <a:solidFill>
                <a:schemeClr val="bg1"/>
              </a:solidFill>
            </a:rPr>
            <a:t>attoseconde</a:t>
          </a:r>
          <a:endParaRPr lang="en-US" b="1" dirty="0">
            <a:solidFill>
              <a:schemeClr val="bg1"/>
            </a:solidFill>
          </a:endParaRPr>
        </a:p>
      </dgm:t>
    </dgm:pt>
    <dgm:pt modelId="{718DAD5C-5253-4D2B-A29A-657F7EEFD0C8}" type="parTrans" cxnId="{80B02D67-CCFE-40E5-B70A-85D8C28C577E}">
      <dgm:prSet/>
      <dgm:spPr/>
      <dgm:t>
        <a:bodyPr/>
        <a:lstStyle/>
        <a:p>
          <a:endParaRPr lang="en-US"/>
        </a:p>
      </dgm:t>
    </dgm:pt>
    <dgm:pt modelId="{93B5A69A-5C9E-469A-AF85-D830FC98B5CF}" type="sibTrans" cxnId="{80B02D67-CCFE-40E5-B70A-85D8C28C577E}">
      <dgm:prSet/>
      <dgm:spPr/>
      <dgm:t>
        <a:bodyPr/>
        <a:lstStyle/>
        <a:p>
          <a:endParaRPr lang="en-US"/>
        </a:p>
      </dgm:t>
    </dgm:pt>
    <dgm:pt modelId="{2959E347-602A-4E7D-96EE-48698B0BF8CE}">
      <dgm:prSet phldrT="[Text]"/>
      <dgm:spPr/>
      <dgm:t>
        <a:bodyPr/>
        <a:lstStyle/>
        <a:p>
          <a:r>
            <a:rPr lang="en-US" dirty="0" smtClean="0">
              <a:solidFill>
                <a:schemeClr val="accent1">
                  <a:lumMod val="60000"/>
                  <a:lumOff val="40000"/>
                </a:schemeClr>
              </a:solidFill>
            </a:rPr>
            <a:t>Le </a:t>
          </a:r>
          <a:r>
            <a:rPr lang="en-US" dirty="0" err="1" smtClean="0">
              <a:solidFill>
                <a:schemeClr val="accent1">
                  <a:lumMod val="60000"/>
                  <a:lumOff val="40000"/>
                </a:schemeClr>
              </a:solidFill>
            </a:rPr>
            <a:t>projet</a:t>
          </a:r>
          <a:r>
            <a:rPr lang="en-US" dirty="0" smtClean="0">
              <a:solidFill>
                <a:schemeClr val="accent1">
                  <a:lumMod val="60000"/>
                  <a:lumOff val="40000"/>
                </a:schemeClr>
              </a:solidFill>
            </a:rPr>
            <a:t> IMAPS</a:t>
          </a:r>
          <a:endParaRPr lang="en-US" dirty="0">
            <a:solidFill>
              <a:schemeClr val="accent1">
                <a:lumMod val="60000"/>
                <a:lumOff val="40000"/>
              </a:schemeClr>
            </a:solidFill>
          </a:endParaRPr>
        </a:p>
      </dgm:t>
    </dgm:pt>
    <dgm:pt modelId="{8724BDD5-2B89-4642-983E-50B01C8D9296}" type="parTrans" cxnId="{0558676B-38A6-404E-9763-CA64FB89C265}">
      <dgm:prSet/>
      <dgm:spPr/>
      <dgm:t>
        <a:bodyPr/>
        <a:lstStyle/>
        <a:p>
          <a:endParaRPr lang="en-US"/>
        </a:p>
      </dgm:t>
    </dgm:pt>
    <dgm:pt modelId="{91C2FF8C-F072-418F-BA6A-0248C808EC00}" type="sibTrans" cxnId="{0558676B-38A6-404E-9763-CA64FB89C265}">
      <dgm:prSet/>
      <dgm:spPr/>
      <dgm:t>
        <a:bodyPr/>
        <a:lstStyle/>
        <a:p>
          <a:endParaRPr lang="en-US"/>
        </a:p>
      </dgm:t>
    </dgm:pt>
    <dgm:pt modelId="{5290817E-10AB-4DF0-A1DB-753C4B01319F}">
      <dgm:prSet phldrT="[Text]"/>
      <dgm:spPr/>
      <dgm:t>
        <a:bodyPr/>
        <a:lstStyle/>
        <a:p>
          <a:r>
            <a:rPr lang="en-US" dirty="0" smtClean="0">
              <a:solidFill>
                <a:schemeClr val="accent1">
                  <a:lumMod val="60000"/>
                  <a:lumOff val="40000"/>
                </a:schemeClr>
              </a:solidFill>
            </a:rPr>
            <a:t>Au sein </a:t>
          </a:r>
          <a:r>
            <a:rPr lang="en-US" dirty="0" err="1" smtClean="0">
              <a:solidFill>
                <a:schemeClr val="accent1">
                  <a:lumMod val="60000"/>
                  <a:lumOff val="40000"/>
                </a:schemeClr>
              </a:solidFill>
            </a:rPr>
            <a:t>d’ATTOLAB</a:t>
          </a:r>
          <a:endParaRPr lang="en-US" dirty="0">
            <a:solidFill>
              <a:schemeClr val="accent1">
                <a:lumMod val="60000"/>
                <a:lumOff val="40000"/>
              </a:schemeClr>
            </a:solidFill>
          </a:endParaRPr>
        </a:p>
      </dgm:t>
    </dgm:pt>
    <dgm:pt modelId="{FAF6C4FA-68C0-4F5C-8DFA-DE88399DB6BA}" type="parTrans" cxnId="{207B52F5-0A35-46BA-9AB3-B5BE3D156DC9}">
      <dgm:prSet/>
      <dgm:spPr/>
      <dgm:t>
        <a:bodyPr/>
        <a:lstStyle/>
        <a:p>
          <a:endParaRPr lang="en-US"/>
        </a:p>
      </dgm:t>
    </dgm:pt>
    <dgm:pt modelId="{2A241E26-989B-412D-A52B-A2D5E817ED54}" type="sibTrans" cxnId="{207B52F5-0A35-46BA-9AB3-B5BE3D156DC9}">
      <dgm:prSet/>
      <dgm:spPr/>
      <dgm:t>
        <a:bodyPr/>
        <a:lstStyle/>
        <a:p>
          <a:endParaRPr lang="en-US"/>
        </a:p>
      </dgm:t>
    </dgm:pt>
    <dgm:pt modelId="{0058B41F-0752-4ACD-A288-7DC351BCA9B1}">
      <dgm:prSet phldrT="[Text]"/>
      <dgm:spPr/>
      <dgm:t>
        <a:bodyPr/>
        <a:lstStyle/>
        <a:p>
          <a:r>
            <a:rPr lang="en-US" dirty="0" smtClean="0">
              <a:solidFill>
                <a:schemeClr val="accent1">
                  <a:lumMod val="60000"/>
                  <a:lumOff val="40000"/>
                </a:schemeClr>
              </a:solidFill>
            </a:rPr>
            <a:t>Conclusion</a:t>
          </a:r>
          <a:endParaRPr lang="en-US" dirty="0">
            <a:solidFill>
              <a:schemeClr val="accent1">
                <a:lumMod val="60000"/>
                <a:lumOff val="40000"/>
              </a:schemeClr>
            </a:solidFill>
          </a:endParaRPr>
        </a:p>
      </dgm:t>
    </dgm:pt>
    <dgm:pt modelId="{E1A5C6AB-0143-41B6-A578-9392983E23A1}" type="parTrans" cxnId="{BF3CA54A-67ED-4994-8148-5C6EFB634673}">
      <dgm:prSet/>
      <dgm:spPr/>
      <dgm:t>
        <a:bodyPr/>
        <a:lstStyle/>
        <a:p>
          <a:endParaRPr lang="en-US"/>
        </a:p>
      </dgm:t>
    </dgm:pt>
    <dgm:pt modelId="{7ADC7E5E-CDA0-4B9E-AC55-DA5D6A0BB7C9}" type="sibTrans" cxnId="{BF3CA54A-67ED-4994-8148-5C6EFB634673}">
      <dgm:prSet/>
      <dgm:spPr/>
      <dgm:t>
        <a:bodyPr/>
        <a:lstStyle/>
        <a:p>
          <a:endParaRPr lang="en-US"/>
        </a:p>
      </dgm:t>
    </dgm:pt>
    <dgm:pt modelId="{BDDA8684-6291-4599-812D-6D8B11D3C316}">
      <dgm:prSet phldrT="[Text]"/>
      <dgm:spPr/>
      <dgm:t>
        <a:bodyPr/>
        <a:lstStyle/>
        <a:p>
          <a:r>
            <a:rPr lang="en-US" b="1" dirty="0" smtClean="0">
              <a:solidFill>
                <a:schemeClr val="accent1">
                  <a:lumMod val="60000"/>
                  <a:lumOff val="40000"/>
                </a:schemeClr>
              </a:solidFill>
            </a:rPr>
            <a:t>Introduction</a:t>
          </a:r>
          <a:endParaRPr lang="en-US" b="1" dirty="0">
            <a:solidFill>
              <a:schemeClr val="accent1">
                <a:lumMod val="60000"/>
                <a:lumOff val="40000"/>
              </a:schemeClr>
            </a:solidFill>
          </a:endParaRPr>
        </a:p>
      </dgm:t>
    </dgm:pt>
    <dgm:pt modelId="{BAC4F4AE-4D7A-4C97-B1D1-49ECFAE6EC4F}" type="parTrans" cxnId="{6C7627C3-6919-4BAD-9A05-599E66504D03}">
      <dgm:prSet/>
      <dgm:spPr/>
      <dgm:t>
        <a:bodyPr/>
        <a:lstStyle/>
        <a:p>
          <a:endParaRPr lang="en-US"/>
        </a:p>
      </dgm:t>
    </dgm:pt>
    <dgm:pt modelId="{0391C91C-3085-4069-A69D-3C070DB6C14D}" type="sibTrans" cxnId="{6C7627C3-6919-4BAD-9A05-599E66504D03}">
      <dgm:prSet/>
      <dgm:spPr/>
      <dgm:t>
        <a:bodyPr/>
        <a:lstStyle/>
        <a:p>
          <a:endParaRPr lang="en-US"/>
        </a:p>
      </dgm:t>
    </dgm:pt>
    <dgm:pt modelId="{FD12DD81-547E-48A3-9835-D30A343EA6A9}" type="pres">
      <dgm:prSet presAssocID="{FA949EB9-E794-4D4C-82C9-EF81C78E1143}" presName="Name0" presStyleCnt="0">
        <dgm:presLayoutVars>
          <dgm:dir/>
          <dgm:animLvl val="lvl"/>
          <dgm:resizeHandles val="exact"/>
        </dgm:presLayoutVars>
      </dgm:prSet>
      <dgm:spPr/>
    </dgm:pt>
    <dgm:pt modelId="{2D0D6F5B-4B97-487F-B699-5AB01B08412A}" type="pres">
      <dgm:prSet presAssocID="{BDDA8684-6291-4599-812D-6D8B11D3C316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0B2940-5129-45AC-9902-7D611265BB54}" type="pres">
      <dgm:prSet presAssocID="{0391C91C-3085-4069-A69D-3C070DB6C14D}" presName="parTxOnlySpace" presStyleCnt="0"/>
      <dgm:spPr/>
    </dgm:pt>
    <dgm:pt modelId="{CB10CEEB-FE1A-404F-AF60-A36F64B6AED0}" type="pres">
      <dgm:prSet presAssocID="{4202A158-07BC-4DD2-8130-7A1CF192F0EF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546A69-0FC0-4C68-AED2-B7232EFB7486}" type="pres">
      <dgm:prSet presAssocID="{93B5A69A-5C9E-469A-AF85-D830FC98B5CF}" presName="parTxOnlySpace" presStyleCnt="0"/>
      <dgm:spPr/>
    </dgm:pt>
    <dgm:pt modelId="{88FBD61A-CF17-4D60-961B-80CCD573E65B}" type="pres">
      <dgm:prSet presAssocID="{2959E347-602A-4E7D-96EE-48698B0BF8CE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A7E19E-27F3-4C4C-9CD7-BECC99390EDD}" type="pres">
      <dgm:prSet presAssocID="{91C2FF8C-F072-418F-BA6A-0248C808EC00}" presName="parTxOnlySpace" presStyleCnt="0"/>
      <dgm:spPr/>
    </dgm:pt>
    <dgm:pt modelId="{89B7E9EA-98DB-4C7B-81AC-1C00022EFCA6}" type="pres">
      <dgm:prSet presAssocID="{5290817E-10AB-4DF0-A1DB-753C4B01319F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1EF1F7-C1C6-4779-9D1C-02375855EB9E}" type="pres">
      <dgm:prSet presAssocID="{2A241E26-989B-412D-A52B-A2D5E817ED54}" presName="parTxOnlySpace" presStyleCnt="0"/>
      <dgm:spPr/>
    </dgm:pt>
    <dgm:pt modelId="{0EADA146-60E2-4782-A463-116705C76C04}" type="pres">
      <dgm:prSet presAssocID="{0058B41F-0752-4ACD-A288-7DC351BCA9B1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F3CA54A-67ED-4994-8148-5C6EFB634673}" srcId="{FA949EB9-E794-4D4C-82C9-EF81C78E1143}" destId="{0058B41F-0752-4ACD-A288-7DC351BCA9B1}" srcOrd="4" destOrd="0" parTransId="{E1A5C6AB-0143-41B6-A578-9392983E23A1}" sibTransId="{7ADC7E5E-CDA0-4B9E-AC55-DA5D6A0BB7C9}"/>
    <dgm:cxn modelId="{D58B442B-818D-4A37-8301-5A31FBAB3C97}" type="presOf" srcId="{0058B41F-0752-4ACD-A288-7DC351BCA9B1}" destId="{0EADA146-60E2-4782-A463-116705C76C04}" srcOrd="0" destOrd="0" presId="urn:microsoft.com/office/officeart/2005/8/layout/chevron1"/>
    <dgm:cxn modelId="{207B52F5-0A35-46BA-9AB3-B5BE3D156DC9}" srcId="{FA949EB9-E794-4D4C-82C9-EF81C78E1143}" destId="{5290817E-10AB-4DF0-A1DB-753C4B01319F}" srcOrd="3" destOrd="0" parTransId="{FAF6C4FA-68C0-4F5C-8DFA-DE88399DB6BA}" sibTransId="{2A241E26-989B-412D-A52B-A2D5E817ED54}"/>
    <dgm:cxn modelId="{C9C6B170-996F-40A5-911D-E5CB85A4793B}" type="presOf" srcId="{2959E347-602A-4E7D-96EE-48698B0BF8CE}" destId="{88FBD61A-CF17-4D60-961B-80CCD573E65B}" srcOrd="0" destOrd="0" presId="urn:microsoft.com/office/officeart/2005/8/layout/chevron1"/>
    <dgm:cxn modelId="{E01F237A-E8B0-4651-9CCD-81CFF78491B6}" type="presOf" srcId="{5290817E-10AB-4DF0-A1DB-753C4B01319F}" destId="{89B7E9EA-98DB-4C7B-81AC-1C00022EFCA6}" srcOrd="0" destOrd="0" presId="urn:microsoft.com/office/officeart/2005/8/layout/chevron1"/>
    <dgm:cxn modelId="{E2C0281A-6D64-4A82-A742-161649C053A7}" type="presOf" srcId="{4202A158-07BC-4DD2-8130-7A1CF192F0EF}" destId="{CB10CEEB-FE1A-404F-AF60-A36F64B6AED0}" srcOrd="0" destOrd="0" presId="urn:microsoft.com/office/officeart/2005/8/layout/chevron1"/>
    <dgm:cxn modelId="{6C7627C3-6919-4BAD-9A05-599E66504D03}" srcId="{FA949EB9-E794-4D4C-82C9-EF81C78E1143}" destId="{BDDA8684-6291-4599-812D-6D8B11D3C316}" srcOrd="0" destOrd="0" parTransId="{BAC4F4AE-4D7A-4C97-B1D1-49ECFAE6EC4F}" sibTransId="{0391C91C-3085-4069-A69D-3C070DB6C14D}"/>
    <dgm:cxn modelId="{9A0EB1B4-E666-4439-8C49-82F6F8ED02A9}" type="presOf" srcId="{FA949EB9-E794-4D4C-82C9-EF81C78E1143}" destId="{FD12DD81-547E-48A3-9835-D30A343EA6A9}" srcOrd="0" destOrd="0" presId="urn:microsoft.com/office/officeart/2005/8/layout/chevron1"/>
    <dgm:cxn modelId="{80B02D67-CCFE-40E5-B70A-85D8C28C577E}" srcId="{FA949EB9-E794-4D4C-82C9-EF81C78E1143}" destId="{4202A158-07BC-4DD2-8130-7A1CF192F0EF}" srcOrd="1" destOrd="0" parTransId="{718DAD5C-5253-4D2B-A29A-657F7EEFD0C8}" sibTransId="{93B5A69A-5C9E-469A-AF85-D830FC98B5CF}"/>
    <dgm:cxn modelId="{6ACF1464-E62D-4A2D-A29C-4C2EB389A4E0}" type="presOf" srcId="{BDDA8684-6291-4599-812D-6D8B11D3C316}" destId="{2D0D6F5B-4B97-487F-B699-5AB01B08412A}" srcOrd="0" destOrd="0" presId="urn:microsoft.com/office/officeart/2005/8/layout/chevron1"/>
    <dgm:cxn modelId="{0558676B-38A6-404E-9763-CA64FB89C265}" srcId="{FA949EB9-E794-4D4C-82C9-EF81C78E1143}" destId="{2959E347-602A-4E7D-96EE-48698B0BF8CE}" srcOrd="2" destOrd="0" parTransId="{8724BDD5-2B89-4642-983E-50B01C8D9296}" sibTransId="{91C2FF8C-F072-418F-BA6A-0248C808EC00}"/>
    <dgm:cxn modelId="{028B790C-E34A-4DC5-8561-814A63EE700E}" type="presParOf" srcId="{FD12DD81-547E-48A3-9835-D30A343EA6A9}" destId="{2D0D6F5B-4B97-487F-B699-5AB01B08412A}" srcOrd="0" destOrd="0" presId="urn:microsoft.com/office/officeart/2005/8/layout/chevron1"/>
    <dgm:cxn modelId="{564F8A6D-BB00-4BBF-A6CA-93DEFCAB7873}" type="presParOf" srcId="{FD12DD81-547E-48A3-9835-D30A343EA6A9}" destId="{D10B2940-5129-45AC-9902-7D611265BB54}" srcOrd="1" destOrd="0" presId="urn:microsoft.com/office/officeart/2005/8/layout/chevron1"/>
    <dgm:cxn modelId="{069A05F6-EB29-43F4-8AFB-C35D8F76C12F}" type="presParOf" srcId="{FD12DD81-547E-48A3-9835-D30A343EA6A9}" destId="{CB10CEEB-FE1A-404F-AF60-A36F64B6AED0}" srcOrd="2" destOrd="0" presId="urn:microsoft.com/office/officeart/2005/8/layout/chevron1"/>
    <dgm:cxn modelId="{6A2E0730-DED1-45F5-B064-EDB3A22372A9}" type="presParOf" srcId="{FD12DD81-547E-48A3-9835-D30A343EA6A9}" destId="{4D546A69-0FC0-4C68-AED2-B7232EFB7486}" srcOrd="3" destOrd="0" presId="urn:microsoft.com/office/officeart/2005/8/layout/chevron1"/>
    <dgm:cxn modelId="{E2E61713-7ACC-4987-A622-1A87765B7DA2}" type="presParOf" srcId="{FD12DD81-547E-48A3-9835-D30A343EA6A9}" destId="{88FBD61A-CF17-4D60-961B-80CCD573E65B}" srcOrd="4" destOrd="0" presId="urn:microsoft.com/office/officeart/2005/8/layout/chevron1"/>
    <dgm:cxn modelId="{A1A3B4A7-11AC-4CEF-8043-480479CCF991}" type="presParOf" srcId="{FD12DD81-547E-48A3-9835-D30A343EA6A9}" destId="{C4A7E19E-27F3-4C4C-9CD7-BECC99390EDD}" srcOrd="5" destOrd="0" presId="urn:microsoft.com/office/officeart/2005/8/layout/chevron1"/>
    <dgm:cxn modelId="{5FDA41E1-03B1-4FBA-9E88-3214258A770A}" type="presParOf" srcId="{FD12DD81-547E-48A3-9835-D30A343EA6A9}" destId="{89B7E9EA-98DB-4C7B-81AC-1C00022EFCA6}" srcOrd="6" destOrd="0" presId="urn:microsoft.com/office/officeart/2005/8/layout/chevron1"/>
    <dgm:cxn modelId="{2EA392C7-B7B2-4B3B-BF1D-1CBB80CE148C}" type="presParOf" srcId="{FD12DD81-547E-48A3-9835-D30A343EA6A9}" destId="{3F1EF1F7-C1C6-4779-9D1C-02375855EB9E}" srcOrd="7" destOrd="0" presId="urn:microsoft.com/office/officeart/2005/8/layout/chevron1"/>
    <dgm:cxn modelId="{13D27000-CC5E-4BA7-8A79-227BD9968031}" type="presParOf" srcId="{FD12DD81-547E-48A3-9835-D30A343EA6A9}" destId="{0EADA146-60E2-4782-A463-116705C76C04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A949EB9-E794-4D4C-82C9-EF81C78E1143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4202A158-07BC-4DD2-8130-7A1CF192F0EF}">
      <dgm:prSet phldrT="[Text]"/>
      <dgm:spPr/>
      <dgm:t>
        <a:bodyPr/>
        <a:lstStyle/>
        <a:p>
          <a:r>
            <a:rPr lang="en-US" b="1" dirty="0" smtClean="0">
              <a:solidFill>
                <a:schemeClr val="bg1"/>
              </a:solidFill>
            </a:rPr>
            <a:t>Le </a:t>
          </a:r>
          <a:r>
            <a:rPr lang="en-US" b="1" dirty="0" err="1" smtClean="0">
              <a:solidFill>
                <a:schemeClr val="bg1"/>
              </a:solidFill>
            </a:rPr>
            <a:t>phare</a:t>
          </a:r>
          <a:r>
            <a:rPr lang="en-US" b="1" dirty="0" smtClean="0">
              <a:solidFill>
                <a:schemeClr val="bg1"/>
              </a:solidFill>
            </a:rPr>
            <a:t> </a:t>
          </a:r>
          <a:r>
            <a:rPr lang="en-US" b="1" dirty="0" err="1" smtClean="0">
              <a:solidFill>
                <a:schemeClr val="bg1"/>
              </a:solidFill>
            </a:rPr>
            <a:t>attoseconde</a:t>
          </a:r>
          <a:endParaRPr lang="en-US" b="1" dirty="0">
            <a:solidFill>
              <a:schemeClr val="bg1"/>
            </a:solidFill>
          </a:endParaRPr>
        </a:p>
      </dgm:t>
    </dgm:pt>
    <dgm:pt modelId="{718DAD5C-5253-4D2B-A29A-657F7EEFD0C8}" type="parTrans" cxnId="{80B02D67-CCFE-40E5-B70A-85D8C28C577E}">
      <dgm:prSet/>
      <dgm:spPr/>
      <dgm:t>
        <a:bodyPr/>
        <a:lstStyle/>
        <a:p>
          <a:endParaRPr lang="en-US"/>
        </a:p>
      </dgm:t>
    </dgm:pt>
    <dgm:pt modelId="{93B5A69A-5C9E-469A-AF85-D830FC98B5CF}" type="sibTrans" cxnId="{80B02D67-CCFE-40E5-B70A-85D8C28C577E}">
      <dgm:prSet/>
      <dgm:spPr/>
      <dgm:t>
        <a:bodyPr/>
        <a:lstStyle/>
        <a:p>
          <a:endParaRPr lang="en-US"/>
        </a:p>
      </dgm:t>
    </dgm:pt>
    <dgm:pt modelId="{2959E347-602A-4E7D-96EE-48698B0BF8CE}">
      <dgm:prSet phldrT="[Text]"/>
      <dgm:spPr/>
      <dgm:t>
        <a:bodyPr/>
        <a:lstStyle/>
        <a:p>
          <a:r>
            <a:rPr lang="en-US" dirty="0" smtClean="0">
              <a:solidFill>
                <a:schemeClr val="accent1">
                  <a:lumMod val="60000"/>
                  <a:lumOff val="40000"/>
                </a:schemeClr>
              </a:solidFill>
            </a:rPr>
            <a:t>Le </a:t>
          </a:r>
          <a:r>
            <a:rPr lang="en-US" dirty="0" err="1" smtClean="0">
              <a:solidFill>
                <a:schemeClr val="accent1">
                  <a:lumMod val="60000"/>
                  <a:lumOff val="40000"/>
                </a:schemeClr>
              </a:solidFill>
            </a:rPr>
            <a:t>projet</a:t>
          </a:r>
          <a:r>
            <a:rPr lang="en-US" dirty="0" smtClean="0">
              <a:solidFill>
                <a:schemeClr val="accent1">
                  <a:lumMod val="60000"/>
                  <a:lumOff val="40000"/>
                </a:schemeClr>
              </a:solidFill>
            </a:rPr>
            <a:t> IMAPS</a:t>
          </a:r>
          <a:endParaRPr lang="en-US" dirty="0">
            <a:solidFill>
              <a:schemeClr val="accent1">
                <a:lumMod val="60000"/>
                <a:lumOff val="40000"/>
              </a:schemeClr>
            </a:solidFill>
          </a:endParaRPr>
        </a:p>
      </dgm:t>
    </dgm:pt>
    <dgm:pt modelId="{8724BDD5-2B89-4642-983E-50B01C8D9296}" type="parTrans" cxnId="{0558676B-38A6-404E-9763-CA64FB89C265}">
      <dgm:prSet/>
      <dgm:spPr/>
      <dgm:t>
        <a:bodyPr/>
        <a:lstStyle/>
        <a:p>
          <a:endParaRPr lang="en-US"/>
        </a:p>
      </dgm:t>
    </dgm:pt>
    <dgm:pt modelId="{91C2FF8C-F072-418F-BA6A-0248C808EC00}" type="sibTrans" cxnId="{0558676B-38A6-404E-9763-CA64FB89C265}">
      <dgm:prSet/>
      <dgm:spPr/>
      <dgm:t>
        <a:bodyPr/>
        <a:lstStyle/>
        <a:p>
          <a:endParaRPr lang="en-US"/>
        </a:p>
      </dgm:t>
    </dgm:pt>
    <dgm:pt modelId="{5290817E-10AB-4DF0-A1DB-753C4B01319F}">
      <dgm:prSet phldrT="[Text]"/>
      <dgm:spPr/>
      <dgm:t>
        <a:bodyPr/>
        <a:lstStyle/>
        <a:p>
          <a:r>
            <a:rPr lang="en-US" dirty="0" smtClean="0">
              <a:solidFill>
                <a:schemeClr val="accent1">
                  <a:lumMod val="60000"/>
                  <a:lumOff val="40000"/>
                </a:schemeClr>
              </a:solidFill>
            </a:rPr>
            <a:t>Au sein </a:t>
          </a:r>
          <a:r>
            <a:rPr lang="en-US" dirty="0" err="1" smtClean="0">
              <a:solidFill>
                <a:schemeClr val="accent1">
                  <a:lumMod val="60000"/>
                  <a:lumOff val="40000"/>
                </a:schemeClr>
              </a:solidFill>
            </a:rPr>
            <a:t>d’ATTOLAB</a:t>
          </a:r>
          <a:endParaRPr lang="en-US" dirty="0">
            <a:solidFill>
              <a:schemeClr val="accent1">
                <a:lumMod val="60000"/>
                <a:lumOff val="40000"/>
              </a:schemeClr>
            </a:solidFill>
          </a:endParaRPr>
        </a:p>
      </dgm:t>
    </dgm:pt>
    <dgm:pt modelId="{FAF6C4FA-68C0-4F5C-8DFA-DE88399DB6BA}" type="parTrans" cxnId="{207B52F5-0A35-46BA-9AB3-B5BE3D156DC9}">
      <dgm:prSet/>
      <dgm:spPr/>
      <dgm:t>
        <a:bodyPr/>
        <a:lstStyle/>
        <a:p>
          <a:endParaRPr lang="en-US"/>
        </a:p>
      </dgm:t>
    </dgm:pt>
    <dgm:pt modelId="{2A241E26-989B-412D-A52B-A2D5E817ED54}" type="sibTrans" cxnId="{207B52F5-0A35-46BA-9AB3-B5BE3D156DC9}">
      <dgm:prSet/>
      <dgm:spPr/>
      <dgm:t>
        <a:bodyPr/>
        <a:lstStyle/>
        <a:p>
          <a:endParaRPr lang="en-US"/>
        </a:p>
      </dgm:t>
    </dgm:pt>
    <dgm:pt modelId="{0058B41F-0752-4ACD-A288-7DC351BCA9B1}">
      <dgm:prSet phldrT="[Text]"/>
      <dgm:spPr/>
      <dgm:t>
        <a:bodyPr/>
        <a:lstStyle/>
        <a:p>
          <a:r>
            <a:rPr lang="en-US" dirty="0" smtClean="0">
              <a:solidFill>
                <a:schemeClr val="accent1">
                  <a:lumMod val="60000"/>
                  <a:lumOff val="40000"/>
                </a:schemeClr>
              </a:solidFill>
            </a:rPr>
            <a:t>Conclusion</a:t>
          </a:r>
          <a:endParaRPr lang="en-US" dirty="0">
            <a:solidFill>
              <a:schemeClr val="accent1">
                <a:lumMod val="60000"/>
                <a:lumOff val="40000"/>
              </a:schemeClr>
            </a:solidFill>
          </a:endParaRPr>
        </a:p>
      </dgm:t>
    </dgm:pt>
    <dgm:pt modelId="{E1A5C6AB-0143-41B6-A578-9392983E23A1}" type="parTrans" cxnId="{BF3CA54A-67ED-4994-8148-5C6EFB634673}">
      <dgm:prSet/>
      <dgm:spPr/>
      <dgm:t>
        <a:bodyPr/>
        <a:lstStyle/>
        <a:p>
          <a:endParaRPr lang="en-US"/>
        </a:p>
      </dgm:t>
    </dgm:pt>
    <dgm:pt modelId="{7ADC7E5E-CDA0-4B9E-AC55-DA5D6A0BB7C9}" type="sibTrans" cxnId="{BF3CA54A-67ED-4994-8148-5C6EFB634673}">
      <dgm:prSet/>
      <dgm:spPr/>
      <dgm:t>
        <a:bodyPr/>
        <a:lstStyle/>
        <a:p>
          <a:endParaRPr lang="en-US"/>
        </a:p>
      </dgm:t>
    </dgm:pt>
    <dgm:pt modelId="{BDDA8684-6291-4599-812D-6D8B11D3C316}">
      <dgm:prSet phldrT="[Text]"/>
      <dgm:spPr/>
      <dgm:t>
        <a:bodyPr/>
        <a:lstStyle/>
        <a:p>
          <a:r>
            <a:rPr lang="en-US" b="1" dirty="0" smtClean="0">
              <a:solidFill>
                <a:schemeClr val="accent1">
                  <a:lumMod val="60000"/>
                  <a:lumOff val="40000"/>
                </a:schemeClr>
              </a:solidFill>
            </a:rPr>
            <a:t>Introduction</a:t>
          </a:r>
          <a:endParaRPr lang="en-US" b="1" dirty="0">
            <a:solidFill>
              <a:schemeClr val="accent1">
                <a:lumMod val="60000"/>
                <a:lumOff val="40000"/>
              </a:schemeClr>
            </a:solidFill>
          </a:endParaRPr>
        </a:p>
      </dgm:t>
    </dgm:pt>
    <dgm:pt modelId="{BAC4F4AE-4D7A-4C97-B1D1-49ECFAE6EC4F}" type="parTrans" cxnId="{6C7627C3-6919-4BAD-9A05-599E66504D03}">
      <dgm:prSet/>
      <dgm:spPr/>
      <dgm:t>
        <a:bodyPr/>
        <a:lstStyle/>
        <a:p>
          <a:endParaRPr lang="en-US"/>
        </a:p>
      </dgm:t>
    </dgm:pt>
    <dgm:pt modelId="{0391C91C-3085-4069-A69D-3C070DB6C14D}" type="sibTrans" cxnId="{6C7627C3-6919-4BAD-9A05-599E66504D03}">
      <dgm:prSet/>
      <dgm:spPr/>
      <dgm:t>
        <a:bodyPr/>
        <a:lstStyle/>
        <a:p>
          <a:endParaRPr lang="en-US"/>
        </a:p>
      </dgm:t>
    </dgm:pt>
    <dgm:pt modelId="{FD12DD81-547E-48A3-9835-D30A343EA6A9}" type="pres">
      <dgm:prSet presAssocID="{FA949EB9-E794-4D4C-82C9-EF81C78E1143}" presName="Name0" presStyleCnt="0">
        <dgm:presLayoutVars>
          <dgm:dir/>
          <dgm:animLvl val="lvl"/>
          <dgm:resizeHandles val="exact"/>
        </dgm:presLayoutVars>
      </dgm:prSet>
      <dgm:spPr/>
    </dgm:pt>
    <dgm:pt modelId="{2D0D6F5B-4B97-487F-B699-5AB01B08412A}" type="pres">
      <dgm:prSet presAssocID="{BDDA8684-6291-4599-812D-6D8B11D3C316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0B2940-5129-45AC-9902-7D611265BB54}" type="pres">
      <dgm:prSet presAssocID="{0391C91C-3085-4069-A69D-3C070DB6C14D}" presName="parTxOnlySpace" presStyleCnt="0"/>
      <dgm:spPr/>
    </dgm:pt>
    <dgm:pt modelId="{CB10CEEB-FE1A-404F-AF60-A36F64B6AED0}" type="pres">
      <dgm:prSet presAssocID="{4202A158-07BC-4DD2-8130-7A1CF192F0EF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546A69-0FC0-4C68-AED2-B7232EFB7486}" type="pres">
      <dgm:prSet presAssocID="{93B5A69A-5C9E-469A-AF85-D830FC98B5CF}" presName="parTxOnlySpace" presStyleCnt="0"/>
      <dgm:spPr/>
    </dgm:pt>
    <dgm:pt modelId="{88FBD61A-CF17-4D60-961B-80CCD573E65B}" type="pres">
      <dgm:prSet presAssocID="{2959E347-602A-4E7D-96EE-48698B0BF8CE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A7E19E-27F3-4C4C-9CD7-BECC99390EDD}" type="pres">
      <dgm:prSet presAssocID="{91C2FF8C-F072-418F-BA6A-0248C808EC00}" presName="parTxOnlySpace" presStyleCnt="0"/>
      <dgm:spPr/>
    </dgm:pt>
    <dgm:pt modelId="{89B7E9EA-98DB-4C7B-81AC-1C00022EFCA6}" type="pres">
      <dgm:prSet presAssocID="{5290817E-10AB-4DF0-A1DB-753C4B01319F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1EF1F7-C1C6-4779-9D1C-02375855EB9E}" type="pres">
      <dgm:prSet presAssocID="{2A241E26-989B-412D-A52B-A2D5E817ED54}" presName="parTxOnlySpace" presStyleCnt="0"/>
      <dgm:spPr/>
    </dgm:pt>
    <dgm:pt modelId="{0EADA146-60E2-4782-A463-116705C76C04}" type="pres">
      <dgm:prSet presAssocID="{0058B41F-0752-4ACD-A288-7DC351BCA9B1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DE3C282-C8BB-4695-9CEB-130BC90AE9AA}" type="presOf" srcId="{5290817E-10AB-4DF0-A1DB-753C4B01319F}" destId="{89B7E9EA-98DB-4C7B-81AC-1C00022EFCA6}" srcOrd="0" destOrd="0" presId="urn:microsoft.com/office/officeart/2005/8/layout/chevron1"/>
    <dgm:cxn modelId="{BF3CA54A-67ED-4994-8148-5C6EFB634673}" srcId="{FA949EB9-E794-4D4C-82C9-EF81C78E1143}" destId="{0058B41F-0752-4ACD-A288-7DC351BCA9B1}" srcOrd="4" destOrd="0" parTransId="{E1A5C6AB-0143-41B6-A578-9392983E23A1}" sibTransId="{7ADC7E5E-CDA0-4B9E-AC55-DA5D6A0BB7C9}"/>
    <dgm:cxn modelId="{9388F790-9D3B-4643-A32E-3C6FE5CAFA4C}" type="presOf" srcId="{BDDA8684-6291-4599-812D-6D8B11D3C316}" destId="{2D0D6F5B-4B97-487F-B699-5AB01B08412A}" srcOrd="0" destOrd="0" presId="urn:microsoft.com/office/officeart/2005/8/layout/chevron1"/>
    <dgm:cxn modelId="{6F17DFD9-7C2D-4140-B189-AFCEFD8CFD3F}" type="presOf" srcId="{2959E347-602A-4E7D-96EE-48698B0BF8CE}" destId="{88FBD61A-CF17-4D60-961B-80CCD573E65B}" srcOrd="0" destOrd="0" presId="urn:microsoft.com/office/officeart/2005/8/layout/chevron1"/>
    <dgm:cxn modelId="{1C2044A0-6633-42EC-B86A-F013989C49DD}" type="presOf" srcId="{FA949EB9-E794-4D4C-82C9-EF81C78E1143}" destId="{FD12DD81-547E-48A3-9835-D30A343EA6A9}" srcOrd="0" destOrd="0" presId="urn:microsoft.com/office/officeart/2005/8/layout/chevron1"/>
    <dgm:cxn modelId="{207B52F5-0A35-46BA-9AB3-B5BE3D156DC9}" srcId="{FA949EB9-E794-4D4C-82C9-EF81C78E1143}" destId="{5290817E-10AB-4DF0-A1DB-753C4B01319F}" srcOrd="3" destOrd="0" parTransId="{FAF6C4FA-68C0-4F5C-8DFA-DE88399DB6BA}" sibTransId="{2A241E26-989B-412D-A52B-A2D5E817ED54}"/>
    <dgm:cxn modelId="{6C7627C3-6919-4BAD-9A05-599E66504D03}" srcId="{FA949EB9-E794-4D4C-82C9-EF81C78E1143}" destId="{BDDA8684-6291-4599-812D-6D8B11D3C316}" srcOrd="0" destOrd="0" parTransId="{BAC4F4AE-4D7A-4C97-B1D1-49ECFAE6EC4F}" sibTransId="{0391C91C-3085-4069-A69D-3C070DB6C14D}"/>
    <dgm:cxn modelId="{E7D269B0-8D35-4C7B-8529-B55ACE51766C}" type="presOf" srcId="{4202A158-07BC-4DD2-8130-7A1CF192F0EF}" destId="{CB10CEEB-FE1A-404F-AF60-A36F64B6AED0}" srcOrd="0" destOrd="0" presId="urn:microsoft.com/office/officeart/2005/8/layout/chevron1"/>
    <dgm:cxn modelId="{80B02D67-CCFE-40E5-B70A-85D8C28C577E}" srcId="{FA949EB9-E794-4D4C-82C9-EF81C78E1143}" destId="{4202A158-07BC-4DD2-8130-7A1CF192F0EF}" srcOrd="1" destOrd="0" parTransId="{718DAD5C-5253-4D2B-A29A-657F7EEFD0C8}" sibTransId="{93B5A69A-5C9E-469A-AF85-D830FC98B5CF}"/>
    <dgm:cxn modelId="{0558676B-38A6-404E-9763-CA64FB89C265}" srcId="{FA949EB9-E794-4D4C-82C9-EF81C78E1143}" destId="{2959E347-602A-4E7D-96EE-48698B0BF8CE}" srcOrd="2" destOrd="0" parTransId="{8724BDD5-2B89-4642-983E-50B01C8D9296}" sibTransId="{91C2FF8C-F072-418F-BA6A-0248C808EC00}"/>
    <dgm:cxn modelId="{62D0E3BE-27D7-45A5-8E53-E3989897BBFD}" type="presOf" srcId="{0058B41F-0752-4ACD-A288-7DC351BCA9B1}" destId="{0EADA146-60E2-4782-A463-116705C76C04}" srcOrd="0" destOrd="0" presId="urn:microsoft.com/office/officeart/2005/8/layout/chevron1"/>
    <dgm:cxn modelId="{5DEE94B8-73F9-43A8-A887-E1390E40C529}" type="presParOf" srcId="{FD12DD81-547E-48A3-9835-D30A343EA6A9}" destId="{2D0D6F5B-4B97-487F-B699-5AB01B08412A}" srcOrd="0" destOrd="0" presId="urn:microsoft.com/office/officeart/2005/8/layout/chevron1"/>
    <dgm:cxn modelId="{CC797DAE-F4C1-4E5A-A7A0-1EB535D5D28E}" type="presParOf" srcId="{FD12DD81-547E-48A3-9835-D30A343EA6A9}" destId="{D10B2940-5129-45AC-9902-7D611265BB54}" srcOrd="1" destOrd="0" presId="urn:microsoft.com/office/officeart/2005/8/layout/chevron1"/>
    <dgm:cxn modelId="{3CD7CBD0-6CB4-4E7B-97D4-5C1587C15B1C}" type="presParOf" srcId="{FD12DD81-547E-48A3-9835-D30A343EA6A9}" destId="{CB10CEEB-FE1A-404F-AF60-A36F64B6AED0}" srcOrd="2" destOrd="0" presId="urn:microsoft.com/office/officeart/2005/8/layout/chevron1"/>
    <dgm:cxn modelId="{1C4E95A2-460F-4877-8C5F-4830B886C223}" type="presParOf" srcId="{FD12DD81-547E-48A3-9835-D30A343EA6A9}" destId="{4D546A69-0FC0-4C68-AED2-B7232EFB7486}" srcOrd="3" destOrd="0" presId="urn:microsoft.com/office/officeart/2005/8/layout/chevron1"/>
    <dgm:cxn modelId="{91A40A18-A2F1-4E25-9BE4-EE39659686F1}" type="presParOf" srcId="{FD12DD81-547E-48A3-9835-D30A343EA6A9}" destId="{88FBD61A-CF17-4D60-961B-80CCD573E65B}" srcOrd="4" destOrd="0" presId="urn:microsoft.com/office/officeart/2005/8/layout/chevron1"/>
    <dgm:cxn modelId="{DA93607A-83D4-4E3E-80D5-6D7F100EDC34}" type="presParOf" srcId="{FD12DD81-547E-48A3-9835-D30A343EA6A9}" destId="{C4A7E19E-27F3-4C4C-9CD7-BECC99390EDD}" srcOrd="5" destOrd="0" presId="urn:microsoft.com/office/officeart/2005/8/layout/chevron1"/>
    <dgm:cxn modelId="{535457C1-8851-4C1E-9E06-F5DB3B8261A7}" type="presParOf" srcId="{FD12DD81-547E-48A3-9835-D30A343EA6A9}" destId="{89B7E9EA-98DB-4C7B-81AC-1C00022EFCA6}" srcOrd="6" destOrd="0" presId="urn:microsoft.com/office/officeart/2005/8/layout/chevron1"/>
    <dgm:cxn modelId="{71237CCE-1648-4552-891C-B162EEB5D3B7}" type="presParOf" srcId="{FD12DD81-547E-48A3-9835-D30A343EA6A9}" destId="{3F1EF1F7-C1C6-4779-9D1C-02375855EB9E}" srcOrd="7" destOrd="0" presId="urn:microsoft.com/office/officeart/2005/8/layout/chevron1"/>
    <dgm:cxn modelId="{0ED1CA67-16DB-4EAC-87D3-28C80E7A6020}" type="presParOf" srcId="{FD12DD81-547E-48A3-9835-D30A343EA6A9}" destId="{0EADA146-60E2-4782-A463-116705C76C04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A949EB9-E794-4D4C-82C9-EF81C78E1143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4202A158-07BC-4DD2-8130-7A1CF192F0EF}">
      <dgm:prSet phldrT="[Text]"/>
      <dgm:spPr/>
      <dgm:t>
        <a:bodyPr/>
        <a:lstStyle/>
        <a:p>
          <a:r>
            <a:rPr lang="en-US" b="1" dirty="0" smtClean="0">
              <a:solidFill>
                <a:schemeClr val="bg1"/>
              </a:solidFill>
            </a:rPr>
            <a:t>Le </a:t>
          </a:r>
          <a:r>
            <a:rPr lang="en-US" b="1" dirty="0" err="1" smtClean="0">
              <a:solidFill>
                <a:schemeClr val="bg1"/>
              </a:solidFill>
            </a:rPr>
            <a:t>phare</a:t>
          </a:r>
          <a:r>
            <a:rPr lang="en-US" b="1" dirty="0" smtClean="0">
              <a:solidFill>
                <a:schemeClr val="bg1"/>
              </a:solidFill>
            </a:rPr>
            <a:t> </a:t>
          </a:r>
          <a:r>
            <a:rPr lang="en-US" b="1" dirty="0" err="1" smtClean="0">
              <a:solidFill>
                <a:schemeClr val="bg1"/>
              </a:solidFill>
            </a:rPr>
            <a:t>attoseconde</a:t>
          </a:r>
          <a:endParaRPr lang="en-US" b="1" dirty="0">
            <a:solidFill>
              <a:schemeClr val="bg1"/>
            </a:solidFill>
          </a:endParaRPr>
        </a:p>
      </dgm:t>
    </dgm:pt>
    <dgm:pt modelId="{718DAD5C-5253-4D2B-A29A-657F7EEFD0C8}" type="parTrans" cxnId="{80B02D67-CCFE-40E5-B70A-85D8C28C577E}">
      <dgm:prSet/>
      <dgm:spPr/>
      <dgm:t>
        <a:bodyPr/>
        <a:lstStyle/>
        <a:p>
          <a:endParaRPr lang="en-US"/>
        </a:p>
      </dgm:t>
    </dgm:pt>
    <dgm:pt modelId="{93B5A69A-5C9E-469A-AF85-D830FC98B5CF}" type="sibTrans" cxnId="{80B02D67-CCFE-40E5-B70A-85D8C28C577E}">
      <dgm:prSet/>
      <dgm:spPr/>
      <dgm:t>
        <a:bodyPr/>
        <a:lstStyle/>
        <a:p>
          <a:endParaRPr lang="en-US"/>
        </a:p>
      </dgm:t>
    </dgm:pt>
    <dgm:pt modelId="{2959E347-602A-4E7D-96EE-48698B0BF8CE}">
      <dgm:prSet phldrT="[Text]"/>
      <dgm:spPr/>
      <dgm:t>
        <a:bodyPr/>
        <a:lstStyle/>
        <a:p>
          <a:r>
            <a:rPr lang="en-US" dirty="0" smtClean="0">
              <a:solidFill>
                <a:schemeClr val="accent1">
                  <a:lumMod val="60000"/>
                  <a:lumOff val="40000"/>
                </a:schemeClr>
              </a:solidFill>
            </a:rPr>
            <a:t>Le </a:t>
          </a:r>
          <a:r>
            <a:rPr lang="en-US" dirty="0" err="1" smtClean="0">
              <a:solidFill>
                <a:schemeClr val="accent1">
                  <a:lumMod val="60000"/>
                  <a:lumOff val="40000"/>
                </a:schemeClr>
              </a:solidFill>
            </a:rPr>
            <a:t>projet</a:t>
          </a:r>
          <a:r>
            <a:rPr lang="en-US" dirty="0" smtClean="0">
              <a:solidFill>
                <a:schemeClr val="accent1">
                  <a:lumMod val="60000"/>
                  <a:lumOff val="40000"/>
                </a:schemeClr>
              </a:solidFill>
            </a:rPr>
            <a:t> IMAPS</a:t>
          </a:r>
          <a:endParaRPr lang="en-US" dirty="0">
            <a:solidFill>
              <a:schemeClr val="accent1">
                <a:lumMod val="60000"/>
                <a:lumOff val="40000"/>
              </a:schemeClr>
            </a:solidFill>
          </a:endParaRPr>
        </a:p>
      </dgm:t>
    </dgm:pt>
    <dgm:pt modelId="{8724BDD5-2B89-4642-983E-50B01C8D9296}" type="parTrans" cxnId="{0558676B-38A6-404E-9763-CA64FB89C265}">
      <dgm:prSet/>
      <dgm:spPr/>
      <dgm:t>
        <a:bodyPr/>
        <a:lstStyle/>
        <a:p>
          <a:endParaRPr lang="en-US"/>
        </a:p>
      </dgm:t>
    </dgm:pt>
    <dgm:pt modelId="{91C2FF8C-F072-418F-BA6A-0248C808EC00}" type="sibTrans" cxnId="{0558676B-38A6-404E-9763-CA64FB89C265}">
      <dgm:prSet/>
      <dgm:spPr/>
      <dgm:t>
        <a:bodyPr/>
        <a:lstStyle/>
        <a:p>
          <a:endParaRPr lang="en-US"/>
        </a:p>
      </dgm:t>
    </dgm:pt>
    <dgm:pt modelId="{5290817E-10AB-4DF0-A1DB-753C4B01319F}">
      <dgm:prSet phldrT="[Text]"/>
      <dgm:spPr/>
      <dgm:t>
        <a:bodyPr/>
        <a:lstStyle/>
        <a:p>
          <a:r>
            <a:rPr lang="en-US" dirty="0" smtClean="0">
              <a:solidFill>
                <a:schemeClr val="accent1">
                  <a:lumMod val="60000"/>
                  <a:lumOff val="40000"/>
                </a:schemeClr>
              </a:solidFill>
            </a:rPr>
            <a:t>Au sein </a:t>
          </a:r>
          <a:r>
            <a:rPr lang="en-US" dirty="0" err="1" smtClean="0">
              <a:solidFill>
                <a:schemeClr val="accent1">
                  <a:lumMod val="60000"/>
                  <a:lumOff val="40000"/>
                </a:schemeClr>
              </a:solidFill>
            </a:rPr>
            <a:t>d’ATTOLAB</a:t>
          </a:r>
          <a:endParaRPr lang="en-US" dirty="0">
            <a:solidFill>
              <a:schemeClr val="accent1">
                <a:lumMod val="60000"/>
                <a:lumOff val="40000"/>
              </a:schemeClr>
            </a:solidFill>
          </a:endParaRPr>
        </a:p>
      </dgm:t>
    </dgm:pt>
    <dgm:pt modelId="{FAF6C4FA-68C0-4F5C-8DFA-DE88399DB6BA}" type="parTrans" cxnId="{207B52F5-0A35-46BA-9AB3-B5BE3D156DC9}">
      <dgm:prSet/>
      <dgm:spPr/>
      <dgm:t>
        <a:bodyPr/>
        <a:lstStyle/>
        <a:p>
          <a:endParaRPr lang="en-US"/>
        </a:p>
      </dgm:t>
    </dgm:pt>
    <dgm:pt modelId="{2A241E26-989B-412D-A52B-A2D5E817ED54}" type="sibTrans" cxnId="{207B52F5-0A35-46BA-9AB3-B5BE3D156DC9}">
      <dgm:prSet/>
      <dgm:spPr/>
      <dgm:t>
        <a:bodyPr/>
        <a:lstStyle/>
        <a:p>
          <a:endParaRPr lang="en-US"/>
        </a:p>
      </dgm:t>
    </dgm:pt>
    <dgm:pt modelId="{0058B41F-0752-4ACD-A288-7DC351BCA9B1}">
      <dgm:prSet phldrT="[Text]"/>
      <dgm:spPr/>
      <dgm:t>
        <a:bodyPr/>
        <a:lstStyle/>
        <a:p>
          <a:r>
            <a:rPr lang="en-US" dirty="0" smtClean="0">
              <a:solidFill>
                <a:schemeClr val="accent1">
                  <a:lumMod val="60000"/>
                  <a:lumOff val="40000"/>
                </a:schemeClr>
              </a:solidFill>
            </a:rPr>
            <a:t>Conclusion</a:t>
          </a:r>
          <a:endParaRPr lang="en-US" dirty="0">
            <a:solidFill>
              <a:schemeClr val="accent1">
                <a:lumMod val="60000"/>
                <a:lumOff val="40000"/>
              </a:schemeClr>
            </a:solidFill>
          </a:endParaRPr>
        </a:p>
      </dgm:t>
    </dgm:pt>
    <dgm:pt modelId="{E1A5C6AB-0143-41B6-A578-9392983E23A1}" type="parTrans" cxnId="{BF3CA54A-67ED-4994-8148-5C6EFB634673}">
      <dgm:prSet/>
      <dgm:spPr/>
      <dgm:t>
        <a:bodyPr/>
        <a:lstStyle/>
        <a:p>
          <a:endParaRPr lang="en-US"/>
        </a:p>
      </dgm:t>
    </dgm:pt>
    <dgm:pt modelId="{7ADC7E5E-CDA0-4B9E-AC55-DA5D6A0BB7C9}" type="sibTrans" cxnId="{BF3CA54A-67ED-4994-8148-5C6EFB634673}">
      <dgm:prSet/>
      <dgm:spPr/>
      <dgm:t>
        <a:bodyPr/>
        <a:lstStyle/>
        <a:p>
          <a:endParaRPr lang="en-US"/>
        </a:p>
      </dgm:t>
    </dgm:pt>
    <dgm:pt modelId="{BDDA8684-6291-4599-812D-6D8B11D3C316}">
      <dgm:prSet phldrT="[Text]"/>
      <dgm:spPr/>
      <dgm:t>
        <a:bodyPr/>
        <a:lstStyle/>
        <a:p>
          <a:r>
            <a:rPr lang="en-US" b="1" dirty="0" smtClean="0">
              <a:solidFill>
                <a:schemeClr val="accent1">
                  <a:lumMod val="60000"/>
                  <a:lumOff val="40000"/>
                </a:schemeClr>
              </a:solidFill>
            </a:rPr>
            <a:t>Introduction</a:t>
          </a:r>
          <a:endParaRPr lang="en-US" b="1" dirty="0">
            <a:solidFill>
              <a:schemeClr val="accent1">
                <a:lumMod val="60000"/>
                <a:lumOff val="40000"/>
              </a:schemeClr>
            </a:solidFill>
          </a:endParaRPr>
        </a:p>
      </dgm:t>
    </dgm:pt>
    <dgm:pt modelId="{BAC4F4AE-4D7A-4C97-B1D1-49ECFAE6EC4F}" type="parTrans" cxnId="{6C7627C3-6919-4BAD-9A05-599E66504D03}">
      <dgm:prSet/>
      <dgm:spPr/>
      <dgm:t>
        <a:bodyPr/>
        <a:lstStyle/>
        <a:p>
          <a:endParaRPr lang="en-US"/>
        </a:p>
      </dgm:t>
    </dgm:pt>
    <dgm:pt modelId="{0391C91C-3085-4069-A69D-3C070DB6C14D}" type="sibTrans" cxnId="{6C7627C3-6919-4BAD-9A05-599E66504D03}">
      <dgm:prSet/>
      <dgm:spPr/>
      <dgm:t>
        <a:bodyPr/>
        <a:lstStyle/>
        <a:p>
          <a:endParaRPr lang="en-US"/>
        </a:p>
      </dgm:t>
    </dgm:pt>
    <dgm:pt modelId="{FD12DD81-547E-48A3-9835-D30A343EA6A9}" type="pres">
      <dgm:prSet presAssocID="{FA949EB9-E794-4D4C-82C9-EF81C78E1143}" presName="Name0" presStyleCnt="0">
        <dgm:presLayoutVars>
          <dgm:dir/>
          <dgm:animLvl val="lvl"/>
          <dgm:resizeHandles val="exact"/>
        </dgm:presLayoutVars>
      </dgm:prSet>
      <dgm:spPr/>
    </dgm:pt>
    <dgm:pt modelId="{2D0D6F5B-4B97-487F-B699-5AB01B08412A}" type="pres">
      <dgm:prSet presAssocID="{BDDA8684-6291-4599-812D-6D8B11D3C316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0B2940-5129-45AC-9902-7D611265BB54}" type="pres">
      <dgm:prSet presAssocID="{0391C91C-3085-4069-A69D-3C070DB6C14D}" presName="parTxOnlySpace" presStyleCnt="0"/>
      <dgm:spPr/>
    </dgm:pt>
    <dgm:pt modelId="{CB10CEEB-FE1A-404F-AF60-A36F64B6AED0}" type="pres">
      <dgm:prSet presAssocID="{4202A158-07BC-4DD2-8130-7A1CF192F0EF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546A69-0FC0-4C68-AED2-B7232EFB7486}" type="pres">
      <dgm:prSet presAssocID="{93B5A69A-5C9E-469A-AF85-D830FC98B5CF}" presName="parTxOnlySpace" presStyleCnt="0"/>
      <dgm:spPr/>
    </dgm:pt>
    <dgm:pt modelId="{88FBD61A-CF17-4D60-961B-80CCD573E65B}" type="pres">
      <dgm:prSet presAssocID="{2959E347-602A-4E7D-96EE-48698B0BF8CE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A7E19E-27F3-4C4C-9CD7-BECC99390EDD}" type="pres">
      <dgm:prSet presAssocID="{91C2FF8C-F072-418F-BA6A-0248C808EC00}" presName="parTxOnlySpace" presStyleCnt="0"/>
      <dgm:spPr/>
    </dgm:pt>
    <dgm:pt modelId="{89B7E9EA-98DB-4C7B-81AC-1C00022EFCA6}" type="pres">
      <dgm:prSet presAssocID="{5290817E-10AB-4DF0-A1DB-753C4B01319F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1EF1F7-C1C6-4779-9D1C-02375855EB9E}" type="pres">
      <dgm:prSet presAssocID="{2A241E26-989B-412D-A52B-A2D5E817ED54}" presName="parTxOnlySpace" presStyleCnt="0"/>
      <dgm:spPr/>
    </dgm:pt>
    <dgm:pt modelId="{0EADA146-60E2-4782-A463-116705C76C04}" type="pres">
      <dgm:prSet presAssocID="{0058B41F-0752-4ACD-A288-7DC351BCA9B1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B88B5C9-A148-4646-9B33-CF0D85048E2C}" type="presOf" srcId="{FA949EB9-E794-4D4C-82C9-EF81C78E1143}" destId="{FD12DD81-547E-48A3-9835-D30A343EA6A9}" srcOrd="0" destOrd="0" presId="urn:microsoft.com/office/officeart/2005/8/layout/chevron1"/>
    <dgm:cxn modelId="{BF3CA54A-67ED-4994-8148-5C6EFB634673}" srcId="{FA949EB9-E794-4D4C-82C9-EF81C78E1143}" destId="{0058B41F-0752-4ACD-A288-7DC351BCA9B1}" srcOrd="4" destOrd="0" parTransId="{E1A5C6AB-0143-41B6-A578-9392983E23A1}" sibTransId="{7ADC7E5E-CDA0-4B9E-AC55-DA5D6A0BB7C9}"/>
    <dgm:cxn modelId="{7F9D0E50-6716-43BE-9B53-0DD2CF2FCBE6}" type="presOf" srcId="{5290817E-10AB-4DF0-A1DB-753C4B01319F}" destId="{89B7E9EA-98DB-4C7B-81AC-1C00022EFCA6}" srcOrd="0" destOrd="0" presId="urn:microsoft.com/office/officeart/2005/8/layout/chevron1"/>
    <dgm:cxn modelId="{71E21330-1FBA-4938-BE4B-68479B18ED36}" type="presOf" srcId="{2959E347-602A-4E7D-96EE-48698B0BF8CE}" destId="{88FBD61A-CF17-4D60-961B-80CCD573E65B}" srcOrd="0" destOrd="0" presId="urn:microsoft.com/office/officeart/2005/8/layout/chevron1"/>
    <dgm:cxn modelId="{A1BB4D3E-831B-4D5A-B936-AC34AD436F10}" type="presOf" srcId="{BDDA8684-6291-4599-812D-6D8B11D3C316}" destId="{2D0D6F5B-4B97-487F-B699-5AB01B08412A}" srcOrd="0" destOrd="0" presId="urn:microsoft.com/office/officeart/2005/8/layout/chevron1"/>
    <dgm:cxn modelId="{207B52F5-0A35-46BA-9AB3-B5BE3D156DC9}" srcId="{FA949EB9-E794-4D4C-82C9-EF81C78E1143}" destId="{5290817E-10AB-4DF0-A1DB-753C4B01319F}" srcOrd="3" destOrd="0" parTransId="{FAF6C4FA-68C0-4F5C-8DFA-DE88399DB6BA}" sibTransId="{2A241E26-989B-412D-A52B-A2D5E817ED54}"/>
    <dgm:cxn modelId="{E6C31CC0-B5DB-40F5-8851-82C75931009D}" type="presOf" srcId="{4202A158-07BC-4DD2-8130-7A1CF192F0EF}" destId="{CB10CEEB-FE1A-404F-AF60-A36F64B6AED0}" srcOrd="0" destOrd="0" presId="urn:microsoft.com/office/officeart/2005/8/layout/chevron1"/>
    <dgm:cxn modelId="{6C7627C3-6919-4BAD-9A05-599E66504D03}" srcId="{FA949EB9-E794-4D4C-82C9-EF81C78E1143}" destId="{BDDA8684-6291-4599-812D-6D8B11D3C316}" srcOrd="0" destOrd="0" parTransId="{BAC4F4AE-4D7A-4C97-B1D1-49ECFAE6EC4F}" sibTransId="{0391C91C-3085-4069-A69D-3C070DB6C14D}"/>
    <dgm:cxn modelId="{4ED066F6-A581-4E9C-9580-D1C635C23C20}" type="presOf" srcId="{0058B41F-0752-4ACD-A288-7DC351BCA9B1}" destId="{0EADA146-60E2-4782-A463-116705C76C04}" srcOrd="0" destOrd="0" presId="urn:microsoft.com/office/officeart/2005/8/layout/chevron1"/>
    <dgm:cxn modelId="{80B02D67-CCFE-40E5-B70A-85D8C28C577E}" srcId="{FA949EB9-E794-4D4C-82C9-EF81C78E1143}" destId="{4202A158-07BC-4DD2-8130-7A1CF192F0EF}" srcOrd="1" destOrd="0" parTransId="{718DAD5C-5253-4D2B-A29A-657F7EEFD0C8}" sibTransId="{93B5A69A-5C9E-469A-AF85-D830FC98B5CF}"/>
    <dgm:cxn modelId="{0558676B-38A6-404E-9763-CA64FB89C265}" srcId="{FA949EB9-E794-4D4C-82C9-EF81C78E1143}" destId="{2959E347-602A-4E7D-96EE-48698B0BF8CE}" srcOrd="2" destOrd="0" parTransId="{8724BDD5-2B89-4642-983E-50B01C8D9296}" sibTransId="{91C2FF8C-F072-418F-BA6A-0248C808EC00}"/>
    <dgm:cxn modelId="{C10447B4-05EE-4E89-898C-ECCE49CD0D6A}" type="presParOf" srcId="{FD12DD81-547E-48A3-9835-D30A343EA6A9}" destId="{2D0D6F5B-4B97-487F-B699-5AB01B08412A}" srcOrd="0" destOrd="0" presId="urn:microsoft.com/office/officeart/2005/8/layout/chevron1"/>
    <dgm:cxn modelId="{42D23BBC-4D6C-4A0F-8C3E-29AAD9EEDFEA}" type="presParOf" srcId="{FD12DD81-547E-48A3-9835-D30A343EA6A9}" destId="{D10B2940-5129-45AC-9902-7D611265BB54}" srcOrd="1" destOrd="0" presId="urn:microsoft.com/office/officeart/2005/8/layout/chevron1"/>
    <dgm:cxn modelId="{4EEFAB96-51F4-4AD5-A4D7-BF0F59DE260B}" type="presParOf" srcId="{FD12DD81-547E-48A3-9835-D30A343EA6A9}" destId="{CB10CEEB-FE1A-404F-AF60-A36F64B6AED0}" srcOrd="2" destOrd="0" presId="urn:microsoft.com/office/officeart/2005/8/layout/chevron1"/>
    <dgm:cxn modelId="{785AA66D-4B20-4B1B-8A74-2944A0CF9712}" type="presParOf" srcId="{FD12DD81-547E-48A3-9835-D30A343EA6A9}" destId="{4D546A69-0FC0-4C68-AED2-B7232EFB7486}" srcOrd="3" destOrd="0" presId="urn:microsoft.com/office/officeart/2005/8/layout/chevron1"/>
    <dgm:cxn modelId="{5EDF0B27-C1A7-4EB5-ADCD-92F9EDC7F5AA}" type="presParOf" srcId="{FD12DD81-547E-48A3-9835-D30A343EA6A9}" destId="{88FBD61A-CF17-4D60-961B-80CCD573E65B}" srcOrd="4" destOrd="0" presId="urn:microsoft.com/office/officeart/2005/8/layout/chevron1"/>
    <dgm:cxn modelId="{FCF74069-41C4-40EE-B3BE-D01D3CE61E17}" type="presParOf" srcId="{FD12DD81-547E-48A3-9835-D30A343EA6A9}" destId="{C4A7E19E-27F3-4C4C-9CD7-BECC99390EDD}" srcOrd="5" destOrd="0" presId="urn:microsoft.com/office/officeart/2005/8/layout/chevron1"/>
    <dgm:cxn modelId="{94C825C1-799A-42C7-9CF2-E54578D0E27B}" type="presParOf" srcId="{FD12DD81-547E-48A3-9835-D30A343EA6A9}" destId="{89B7E9EA-98DB-4C7B-81AC-1C00022EFCA6}" srcOrd="6" destOrd="0" presId="urn:microsoft.com/office/officeart/2005/8/layout/chevron1"/>
    <dgm:cxn modelId="{0A064456-9E2F-4025-86D0-A25E28584BAF}" type="presParOf" srcId="{FD12DD81-547E-48A3-9835-D30A343EA6A9}" destId="{3F1EF1F7-C1C6-4779-9D1C-02375855EB9E}" srcOrd="7" destOrd="0" presId="urn:microsoft.com/office/officeart/2005/8/layout/chevron1"/>
    <dgm:cxn modelId="{682F36E6-735E-4049-BDEA-D0D8EEBED3C0}" type="presParOf" srcId="{FD12DD81-547E-48A3-9835-D30A343EA6A9}" destId="{0EADA146-60E2-4782-A463-116705C76C04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A949EB9-E794-4D4C-82C9-EF81C78E1143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4202A158-07BC-4DD2-8130-7A1CF192F0EF}">
      <dgm:prSet phldrT="[Text]"/>
      <dgm:spPr/>
      <dgm:t>
        <a:bodyPr/>
        <a:lstStyle/>
        <a:p>
          <a:r>
            <a:rPr lang="en-US" b="1" dirty="0" smtClean="0">
              <a:solidFill>
                <a:schemeClr val="accent1">
                  <a:lumMod val="60000"/>
                  <a:lumOff val="40000"/>
                </a:schemeClr>
              </a:solidFill>
            </a:rPr>
            <a:t>Le </a:t>
          </a:r>
          <a:r>
            <a:rPr lang="en-US" b="1" dirty="0" err="1" smtClean="0">
              <a:solidFill>
                <a:schemeClr val="accent1">
                  <a:lumMod val="60000"/>
                  <a:lumOff val="40000"/>
                </a:schemeClr>
              </a:solidFill>
            </a:rPr>
            <a:t>phare</a:t>
          </a:r>
          <a:r>
            <a:rPr lang="en-US" b="1" dirty="0" smtClean="0">
              <a:solidFill>
                <a:schemeClr val="accent1">
                  <a:lumMod val="60000"/>
                  <a:lumOff val="40000"/>
                </a:schemeClr>
              </a:solidFill>
            </a:rPr>
            <a:t> </a:t>
          </a:r>
          <a:r>
            <a:rPr lang="en-US" b="1" dirty="0" err="1" smtClean="0">
              <a:solidFill>
                <a:schemeClr val="accent1">
                  <a:lumMod val="60000"/>
                  <a:lumOff val="40000"/>
                </a:schemeClr>
              </a:solidFill>
            </a:rPr>
            <a:t>attoseconde</a:t>
          </a:r>
          <a:endParaRPr lang="en-US" b="1" dirty="0">
            <a:solidFill>
              <a:schemeClr val="accent1">
                <a:lumMod val="60000"/>
                <a:lumOff val="40000"/>
              </a:schemeClr>
            </a:solidFill>
          </a:endParaRPr>
        </a:p>
      </dgm:t>
    </dgm:pt>
    <dgm:pt modelId="{718DAD5C-5253-4D2B-A29A-657F7EEFD0C8}" type="parTrans" cxnId="{80B02D67-CCFE-40E5-B70A-85D8C28C577E}">
      <dgm:prSet/>
      <dgm:spPr/>
      <dgm:t>
        <a:bodyPr/>
        <a:lstStyle/>
        <a:p>
          <a:endParaRPr lang="en-US"/>
        </a:p>
      </dgm:t>
    </dgm:pt>
    <dgm:pt modelId="{93B5A69A-5C9E-469A-AF85-D830FC98B5CF}" type="sibTrans" cxnId="{80B02D67-CCFE-40E5-B70A-85D8C28C577E}">
      <dgm:prSet/>
      <dgm:spPr/>
      <dgm:t>
        <a:bodyPr/>
        <a:lstStyle/>
        <a:p>
          <a:endParaRPr lang="en-US"/>
        </a:p>
      </dgm:t>
    </dgm:pt>
    <dgm:pt modelId="{2959E347-602A-4E7D-96EE-48698B0BF8CE}">
      <dgm:prSet phldrT="[Text]"/>
      <dgm:spPr/>
      <dgm:t>
        <a:bodyPr/>
        <a:lstStyle/>
        <a:p>
          <a:r>
            <a:rPr lang="en-US" b="1" dirty="0" smtClean="0">
              <a:solidFill>
                <a:schemeClr val="bg1"/>
              </a:solidFill>
            </a:rPr>
            <a:t>Le </a:t>
          </a:r>
          <a:r>
            <a:rPr lang="en-US" b="1" dirty="0" err="1" smtClean="0">
              <a:solidFill>
                <a:schemeClr val="bg1"/>
              </a:solidFill>
            </a:rPr>
            <a:t>projet</a:t>
          </a:r>
          <a:r>
            <a:rPr lang="en-US" b="1" dirty="0" smtClean="0">
              <a:solidFill>
                <a:schemeClr val="bg1"/>
              </a:solidFill>
            </a:rPr>
            <a:t> IMAPS</a:t>
          </a:r>
          <a:endParaRPr lang="en-US" b="1" dirty="0">
            <a:solidFill>
              <a:schemeClr val="bg1"/>
            </a:solidFill>
          </a:endParaRPr>
        </a:p>
      </dgm:t>
    </dgm:pt>
    <dgm:pt modelId="{8724BDD5-2B89-4642-983E-50B01C8D9296}" type="parTrans" cxnId="{0558676B-38A6-404E-9763-CA64FB89C265}">
      <dgm:prSet/>
      <dgm:spPr/>
      <dgm:t>
        <a:bodyPr/>
        <a:lstStyle/>
        <a:p>
          <a:endParaRPr lang="en-US"/>
        </a:p>
      </dgm:t>
    </dgm:pt>
    <dgm:pt modelId="{91C2FF8C-F072-418F-BA6A-0248C808EC00}" type="sibTrans" cxnId="{0558676B-38A6-404E-9763-CA64FB89C265}">
      <dgm:prSet/>
      <dgm:spPr/>
      <dgm:t>
        <a:bodyPr/>
        <a:lstStyle/>
        <a:p>
          <a:endParaRPr lang="en-US"/>
        </a:p>
      </dgm:t>
    </dgm:pt>
    <dgm:pt modelId="{5290817E-10AB-4DF0-A1DB-753C4B01319F}">
      <dgm:prSet phldrT="[Text]"/>
      <dgm:spPr/>
      <dgm:t>
        <a:bodyPr/>
        <a:lstStyle/>
        <a:p>
          <a:r>
            <a:rPr lang="en-US" dirty="0" smtClean="0">
              <a:solidFill>
                <a:schemeClr val="accent1">
                  <a:lumMod val="60000"/>
                  <a:lumOff val="40000"/>
                </a:schemeClr>
              </a:solidFill>
            </a:rPr>
            <a:t>Au sein </a:t>
          </a:r>
          <a:r>
            <a:rPr lang="en-US" dirty="0" err="1" smtClean="0">
              <a:solidFill>
                <a:schemeClr val="accent1">
                  <a:lumMod val="60000"/>
                  <a:lumOff val="40000"/>
                </a:schemeClr>
              </a:solidFill>
            </a:rPr>
            <a:t>d’ATTOLAB</a:t>
          </a:r>
          <a:endParaRPr lang="en-US" dirty="0">
            <a:solidFill>
              <a:schemeClr val="accent1">
                <a:lumMod val="60000"/>
                <a:lumOff val="40000"/>
              </a:schemeClr>
            </a:solidFill>
          </a:endParaRPr>
        </a:p>
      </dgm:t>
    </dgm:pt>
    <dgm:pt modelId="{FAF6C4FA-68C0-4F5C-8DFA-DE88399DB6BA}" type="parTrans" cxnId="{207B52F5-0A35-46BA-9AB3-B5BE3D156DC9}">
      <dgm:prSet/>
      <dgm:spPr/>
      <dgm:t>
        <a:bodyPr/>
        <a:lstStyle/>
        <a:p>
          <a:endParaRPr lang="en-US"/>
        </a:p>
      </dgm:t>
    </dgm:pt>
    <dgm:pt modelId="{2A241E26-989B-412D-A52B-A2D5E817ED54}" type="sibTrans" cxnId="{207B52F5-0A35-46BA-9AB3-B5BE3D156DC9}">
      <dgm:prSet/>
      <dgm:spPr/>
      <dgm:t>
        <a:bodyPr/>
        <a:lstStyle/>
        <a:p>
          <a:endParaRPr lang="en-US"/>
        </a:p>
      </dgm:t>
    </dgm:pt>
    <dgm:pt modelId="{0058B41F-0752-4ACD-A288-7DC351BCA9B1}">
      <dgm:prSet phldrT="[Text]"/>
      <dgm:spPr/>
      <dgm:t>
        <a:bodyPr/>
        <a:lstStyle/>
        <a:p>
          <a:r>
            <a:rPr lang="en-US" dirty="0" smtClean="0">
              <a:solidFill>
                <a:schemeClr val="accent1">
                  <a:lumMod val="60000"/>
                  <a:lumOff val="40000"/>
                </a:schemeClr>
              </a:solidFill>
            </a:rPr>
            <a:t>Conclusion</a:t>
          </a:r>
          <a:endParaRPr lang="en-US" dirty="0">
            <a:solidFill>
              <a:schemeClr val="accent1">
                <a:lumMod val="60000"/>
                <a:lumOff val="40000"/>
              </a:schemeClr>
            </a:solidFill>
          </a:endParaRPr>
        </a:p>
      </dgm:t>
    </dgm:pt>
    <dgm:pt modelId="{E1A5C6AB-0143-41B6-A578-9392983E23A1}" type="parTrans" cxnId="{BF3CA54A-67ED-4994-8148-5C6EFB634673}">
      <dgm:prSet/>
      <dgm:spPr/>
      <dgm:t>
        <a:bodyPr/>
        <a:lstStyle/>
        <a:p>
          <a:endParaRPr lang="en-US"/>
        </a:p>
      </dgm:t>
    </dgm:pt>
    <dgm:pt modelId="{7ADC7E5E-CDA0-4B9E-AC55-DA5D6A0BB7C9}" type="sibTrans" cxnId="{BF3CA54A-67ED-4994-8148-5C6EFB634673}">
      <dgm:prSet/>
      <dgm:spPr/>
      <dgm:t>
        <a:bodyPr/>
        <a:lstStyle/>
        <a:p>
          <a:endParaRPr lang="en-US"/>
        </a:p>
      </dgm:t>
    </dgm:pt>
    <dgm:pt modelId="{BDDA8684-6291-4599-812D-6D8B11D3C316}">
      <dgm:prSet phldrT="[Text]"/>
      <dgm:spPr/>
      <dgm:t>
        <a:bodyPr/>
        <a:lstStyle/>
        <a:p>
          <a:r>
            <a:rPr lang="en-US" b="1" dirty="0" smtClean="0">
              <a:solidFill>
                <a:schemeClr val="accent1">
                  <a:lumMod val="60000"/>
                  <a:lumOff val="40000"/>
                </a:schemeClr>
              </a:solidFill>
            </a:rPr>
            <a:t>Introduction</a:t>
          </a:r>
          <a:endParaRPr lang="en-US" b="1" dirty="0">
            <a:solidFill>
              <a:schemeClr val="accent1">
                <a:lumMod val="60000"/>
                <a:lumOff val="40000"/>
              </a:schemeClr>
            </a:solidFill>
          </a:endParaRPr>
        </a:p>
      </dgm:t>
    </dgm:pt>
    <dgm:pt modelId="{BAC4F4AE-4D7A-4C97-B1D1-49ECFAE6EC4F}" type="parTrans" cxnId="{6C7627C3-6919-4BAD-9A05-599E66504D03}">
      <dgm:prSet/>
      <dgm:spPr/>
      <dgm:t>
        <a:bodyPr/>
        <a:lstStyle/>
        <a:p>
          <a:endParaRPr lang="en-US"/>
        </a:p>
      </dgm:t>
    </dgm:pt>
    <dgm:pt modelId="{0391C91C-3085-4069-A69D-3C070DB6C14D}" type="sibTrans" cxnId="{6C7627C3-6919-4BAD-9A05-599E66504D03}">
      <dgm:prSet/>
      <dgm:spPr/>
      <dgm:t>
        <a:bodyPr/>
        <a:lstStyle/>
        <a:p>
          <a:endParaRPr lang="en-US"/>
        </a:p>
      </dgm:t>
    </dgm:pt>
    <dgm:pt modelId="{FD12DD81-547E-48A3-9835-D30A343EA6A9}" type="pres">
      <dgm:prSet presAssocID="{FA949EB9-E794-4D4C-82C9-EF81C78E1143}" presName="Name0" presStyleCnt="0">
        <dgm:presLayoutVars>
          <dgm:dir/>
          <dgm:animLvl val="lvl"/>
          <dgm:resizeHandles val="exact"/>
        </dgm:presLayoutVars>
      </dgm:prSet>
      <dgm:spPr/>
    </dgm:pt>
    <dgm:pt modelId="{2D0D6F5B-4B97-487F-B699-5AB01B08412A}" type="pres">
      <dgm:prSet presAssocID="{BDDA8684-6291-4599-812D-6D8B11D3C316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0B2940-5129-45AC-9902-7D611265BB54}" type="pres">
      <dgm:prSet presAssocID="{0391C91C-3085-4069-A69D-3C070DB6C14D}" presName="parTxOnlySpace" presStyleCnt="0"/>
      <dgm:spPr/>
    </dgm:pt>
    <dgm:pt modelId="{CB10CEEB-FE1A-404F-AF60-A36F64B6AED0}" type="pres">
      <dgm:prSet presAssocID="{4202A158-07BC-4DD2-8130-7A1CF192F0EF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546A69-0FC0-4C68-AED2-B7232EFB7486}" type="pres">
      <dgm:prSet presAssocID="{93B5A69A-5C9E-469A-AF85-D830FC98B5CF}" presName="parTxOnlySpace" presStyleCnt="0"/>
      <dgm:spPr/>
    </dgm:pt>
    <dgm:pt modelId="{88FBD61A-CF17-4D60-961B-80CCD573E65B}" type="pres">
      <dgm:prSet presAssocID="{2959E347-602A-4E7D-96EE-48698B0BF8CE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A7E19E-27F3-4C4C-9CD7-BECC99390EDD}" type="pres">
      <dgm:prSet presAssocID="{91C2FF8C-F072-418F-BA6A-0248C808EC00}" presName="parTxOnlySpace" presStyleCnt="0"/>
      <dgm:spPr/>
    </dgm:pt>
    <dgm:pt modelId="{89B7E9EA-98DB-4C7B-81AC-1C00022EFCA6}" type="pres">
      <dgm:prSet presAssocID="{5290817E-10AB-4DF0-A1DB-753C4B01319F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1EF1F7-C1C6-4779-9D1C-02375855EB9E}" type="pres">
      <dgm:prSet presAssocID="{2A241E26-989B-412D-A52B-A2D5E817ED54}" presName="parTxOnlySpace" presStyleCnt="0"/>
      <dgm:spPr/>
    </dgm:pt>
    <dgm:pt modelId="{0EADA146-60E2-4782-A463-116705C76C04}" type="pres">
      <dgm:prSet presAssocID="{0058B41F-0752-4ACD-A288-7DC351BCA9B1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F3CA54A-67ED-4994-8148-5C6EFB634673}" srcId="{FA949EB9-E794-4D4C-82C9-EF81C78E1143}" destId="{0058B41F-0752-4ACD-A288-7DC351BCA9B1}" srcOrd="4" destOrd="0" parTransId="{E1A5C6AB-0143-41B6-A578-9392983E23A1}" sibTransId="{7ADC7E5E-CDA0-4B9E-AC55-DA5D6A0BB7C9}"/>
    <dgm:cxn modelId="{765DAD41-A0C0-4EC1-A964-DA615A85789A}" type="presOf" srcId="{FA949EB9-E794-4D4C-82C9-EF81C78E1143}" destId="{FD12DD81-547E-48A3-9835-D30A343EA6A9}" srcOrd="0" destOrd="0" presId="urn:microsoft.com/office/officeart/2005/8/layout/chevron1"/>
    <dgm:cxn modelId="{B4369FAF-3668-4A48-8246-C6C8AEC228D0}" type="presOf" srcId="{0058B41F-0752-4ACD-A288-7DC351BCA9B1}" destId="{0EADA146-60E2-4782-A463-116705C76C04}" srcOrd="0" destOrd="0" presId="urn:microsoft.com/office/officeart/2005/8/layout/chevron1"/>
    <dgm:cxn modelId="{207B52F5-0A35-46BA-9AB3-B5BE3D156DC9}" srcId="{FA949EB9-E794-4D4C-82C9-EF81C78E1143}" destId="{5290817E-10AB-4DF0-A1DB-753C4B01319F}" srcOrd="3" destOrd="0" parTransId="{FAF6C4FA-68C0-4F5C-8DFA-DE88399DB6BA}" sibTransId="{2A241E26-989B-412D-A52B-A2D5E817ED54}"/>
    <dgm:cxn modelId="{80F96C2D-74BE-4A29-AC60-FDD148AD787B}" type="presOf" srcId="{4202A158-07BC-4DD2-8130-7A1CF192F0EF}" destId="{CB10CEEB-FE1A-404F-AF60-A36F64B6AED0}" srcOrd="0" destOrd="0" presId="urn:microsoft.com/office/officeart/2005/8/layout/chevron1"/>
    <dgm:cxn modelId="{544A8085-A725-4D53-9EB4-A44E15304823}" type="presOf" srcId="{5290817E-10AB-4DF0-A1DB-753C4B01319F}" destId="{89B7E9EA-98DB-4C7B-81AC-1C00022EFCA6}" srcOrd="0" destOrd="0" presId="urn:microsoft.com/office/officeart/2005/8/layout/chevron1"/>
    <dgm:cxn modelId="{ED338251-76A3-494D-8C49-854D6DE69E0C}" type="presOf" srcId="{BDDA8684-6291-4599-812D-6D8B11D3C316}" destId="{2D0D6F5B-4B97-487F-B699-5AB01B08412A}" srcOrd="0" destOrd="0" presId="urn:microsoft.com/office/officeart/2005/8/layout/chevron1"/>
    <dgm:cxn modelId="{6C7627C3-6919-4BAD-9A05-599E66504D03}" srcId="{FA949EB9-E794-4D4C-82C9-EF81C78E1143}" destId="{BDDA8684-6291-4599-812D-6D8B11D3C316}" srcOrd="0" destOrd="0" parTransId="{BAC4F4AE-4D7A-4C97-B1D1-49ECFAE6EC4F}" sibTransId="{0391C91C-3085-4069-A69D-3C070DB6C14D}"/>
    <dgm:cxn modelId="{480A63CC-3219-48EE-B107-80D4B2F71E3D}" type="presOf" srcId="{2959E347-602A-4E7D-96EE-48698B0BF8CE}" destId="{88FBD61A-CF17-4D60-961B-80CCD573E65B}" srcOrd="0" destOrd="0" presId="urn:microsoft.com/office/officeart/2005/8/layout/chevron1"/>
    <dgm:cxn modelId="{80B02D67-CCFE-40E5-B70A-85D8C28C577E}" srcId="{FA949EB9-E794-4D4C-82C9-EF81C78E1143}" destId="{4202A158-07BC-4DD2-8130-7A1CF192F0EF}" srcOrd="1" destOrd="0" parTransId="{718DAD5C-5253-4D2B-A29A-657F7EEFD0C8}" sibTransId="{93B5A69A-5C9E-469A-AF85-D830FC98B5CF}"/>
    <dgm:cxn modelId="{0558676B-38A6-404E-9763-CA64FB89C265}" srcId="{FA949EB9-E794-4D4C-82C9-EF81C78E1143}" destId="{2959E347-602A-4E7D-96EE-48698B0BF8CE}" srcOrd="2" destOrd="0" parTransId="{8724BDD5-2B89-4642-983E-50B01C8D9296}" sibTransId="{91C2FF8C-F072-418F-BA6A-0248C808EC00}"/>
    <dgm:cxn modelId="{94ACFFEA-2667-43C8-81B3-C179B5D664BA}" type="presParOf" srcId="{FD12DD81-547E-48A3-9835-D30A343EA6A9}" destId="{2D0D6F5B-4B97-487F-B699-5AB01B08412A}" srcOrd="0" destOrd="0" presId="urn:microsoft.com/office/officeart/2005/8/layout/chevron1"/>
    <dgm:cxn modelId="{71CAF973-EE8B-42FF-95A6-8E7CA28F2183}" type="presParOf" srcId="{FD12DD81-547E-48A3-9835-D30A343EA6A9}" destId="{D10B2940-5129-45AC-9902-7D611265BB54}" srcOrd="1" destOrd="0" presId="urn:microsoft.com/office/officeart/2005/8/layout/chevron1"/>
    <dgm:cxn modelId="{C6F2D904-005A-4299-905C-736C0D0ED390}" type="presParOf" srcId="{FD12DD81-547E-48A3-9835-D30A343EA6A9}" destId="{CB10CEEB-FE1A-404F-AF60-A36F64B6AED0}" srcOrd="2" destOrd="0" presId="urn:microsoft.com/office/officeart/2005/8/layout/chevron1"/>
    <dgm:cxn modelId="{8AAAFD82-225B-47E6-B3DB-226B4E51F8A0}" type="presParOf" srcId="{FD12DD81-547E-48A3-9835-D30A343EA6A9}" destId="{4D546A69-0FC0-4C68-AED2-B7232EFB7486}" srcOrd="3" destOrd="0" presId="urn:microsoft.com/office/officeart/2005/8/layout/chevron1"/>
    <dgm:cxn modelId="{EC158584-EE1D-4954-88FE-831C10098142}" type="presParOf" srcId="{FD12DD81-547E-48A3-9835-D30A343EA6A9}" destId="{88FBD61A-CF17-4D60-961B-80CCD573E65B}" srcOrd="4" destOrd="0" presId="urn:microsoft.com/office/officeart/2005/8/layout/chevron1"/>
    <dgm:cxn modelId="{C07845F7-2EA2-4B94-81C4-B5E0378E42E6}" type="presParOf" srcId="{FD12DD81-547E-48A3-9835-D30A343EA6A9}" destId="{C4A7E19E-27F3-4C4C-9CD7-BECC99390EDD}" srcOrd="5" destOrd="0" presId="urn:microsoft.com/office/officeart/2005/8/layout/chevron1"/>
    <dgm:cxn modelId="{E9AD5143-4926-4561-81C7-56E29D2E06CE}" type="presParOf" srcId="{FD12DD81-547E-48A3-9835-D30A343EA6A9}" destId="{89B7E9EA-98DB-4C7B-81AC-1C00022EFCA6}" srcOrd="6" destOrd="0" presId="urn:microsoft.com/office/officeart/2005/8/layout/chevron1"/>
    <dgm:cxn modelId="{2C5D19A2-7945-40E1-B2A0-2B728ED829C2}" type="presParOf" srcId="{FD12DD81-547E-48A3-9835-D30A343EA6A9}" destId="{3F1EF1F7-C1C6-4779-9D1C-02375855EB9E}" srcOrd="7" destOrd="0" presId="urn:microsoft.com/office/officeart/2005/8/layout/chevron1"/>
    <dgm:cxn modelId="{51A41AC8-3FC2-416D-A4EC-730735A2B7D0}" type="presParOf" srcId="{FD12DD81-547E-48A3-9835-D30A343EA6A9}" destId="{0EADA146-60E2-4782-A463-116705C76C04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A949EB9-E794-4D4C-82C9-EF81C78E1143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4202A158-07BC-4DD2-8130-7A1CF192F0EF}">
      <dgm:prSet phldrT="[Text]"/>
      <dgm:spPr/>
      <dgm:t>
        <a:bodyPr/>
        <a:lstStyle/>
        <a:p>
          <a:r>
            <a:rPr lang="en-US" b="1" dirty="0" smtClean="0">
              <a:solidFill>
                <a:schemeClr val="accent1">
                  <a:lumMod val="60000"/>
                  <a:lumOff val="40000"/>
                </a:schemeClr>
              </a:solidFill>
            </a:rPr>
            <a:t>Le </a:t>
          </a:r>
          <a:r>
            <a:rPr lang="en-US" b="1" dirty="0" err="1" smtClean="0">
              <a:solidFill>
                <a:schemeClr val="accent1">
                  <a:lumMod val="60000"/>
                  <a:lumOff val="40000"/>
                </a:schemeClr>
              </a:solidFill>
            </a:rPr>
            <a:t>phare</a:t>
          </a:r>
          <a:r>
            <a:rPr lang="en-US" b="1" dirty="0" smtClean="0">
              <a:solidFill>
                <a:schemeClr val="accent1">
                  <a:lumMod val="60000"/>
                  <a:lumOff val="40000"/>
                </a:schemeClr>
              </a:solidFill>
            </a:rPr>
            <a:t> </a:t>
          </a:r>
          <a:r>
            <a:rPr lang="en-US" b="1" dirty="0" err="1" smtClean="0">
              <a:solidFill>
                <a:schemeClr val="accent1">
                  <a:lumMod val="60000"/>
                  <a:lumOff val="40000"/>
                </a:schemeClr>
              </a:solidFill>
            </a:rPr>
            <a:t>attoseconde</a:t>
          </a:r>
          <a:endParaRPr lang="en-US" b="1" dirty="0">
            <a:solidFill>
              <a:schemeClr val="accent1">
                <a:lumMod val="60000"/>
                <a:lumOff val="40000"/>
              </a:schemeClr>
            </a:solidFill>
          </a:endParaRPr>
        </a:p>
      </dgm:t>
    </dgm:pt>
    <dgm:pt modelId="{718DAD5C-5253-4D2B-A29A-657F7EEFD0C8}" type="parTrans" cxnId="{80B02D67-CCFE-40E5-B70A-85D8C28C577E}">
      <dgm:prSet/>
      <dgm:spPr/>
      <dgm:t>
        <a:bodyPr/>
        <a:lstStyle/>
        <a:p>
          <a:endParaRPr lang="en-US"/>
        </a:p>
      </dgm:t>
    </dgm:pt>
    <dgm:pt modelId="{93B5A69A-5C9E-469A-AF85-D830FC98B5CF}" type="sibTrans" cxnId="{80B02D67-CCFE-40E5-B70A-85D8C28C577E}">
      <dgm:prSet/>
      <dgm:spPr/>
      <dgm:t>
        <a:bodyPr/>
        <a:lstStyle/>
        <a:p>
          <a:endParaRPr lang="en-US"/>
        </a:p>
      </dgm:t>
    </dgm:pt>
    <dgm:pt modelId="{2959E347-602A-4E7D-96EE-48698B0BF8CE}">
      <dgm:prSet phldrT="[Text]"/>
      <dgm:spPr/>
      <dgm:t>
        <a:bodyPr/>
        <a:lstStyle/>
        <a:p>
          <a:r>
            <a:rPr lang="en-US" b="1" dirty="0" smtClean="0">
              <a:solidFill>
                <a:schemeClr val="bg1"/>
              </a:solidFill>
            </a:rPr>
            <a:t>Le </a:t>
          </a:r>
          <a:r>
            <a:rPr lang="en-US" b="1" dirty="0" err="1" smtClean="0">
              <a:solidFill>
                <a:schemeClr val="bg1"/>
              </a:solidFill>
            </a:rPr>
            <a:t>projet</a:t>
          </a:r>
          <a:r>
            <a:rPr lang="en-US" b="1" dirty="0" smtClean="0">
              <a:solidFill>
                <a:schemeClr val="bg1"/>
              </a:solidFill>
            </a:rPr>
            <a:t> IMAPS</a:t>
          </a:r>
          <a:endParaRPr lang="en-US" b="1" dirty="0">
            <a:solidFill>
              <a:schemeClr val="bg1"/>
            </a:solidFill>
          </a:endParaRPr>
        </a:p>
      </dgm:t>
    </dgm:pt>
    <dgm:pt modelId="{8724BDD5-2B89-4642-983E-50B01C8D9296}" type="parTrans" cxnId="{0558676B-38A6-404E-9763-CA64FB89C265}">
      <dgm:prSet/>
      <dgm:spPr/>
      <dgm:t>
        <a:bodyPr/>
        <a:lstStyle/>
        <a:p>
          <a:endParaRPr lang="en-US"/>
        </a:p>
      </dgm:t>
    </dgm:pt>
    <dgm:pt modelId="{91C2FF8C-F072-418F-BA6A-0248C808EC00}" type="sibTrans" cxnId="{0558676B-38A6-404E-9763-CA64FB89C265}">
      <dgm:prSet/>
      <dgm:spPr/>
      <dgm:t>
        <a:bodyPr/>
        <a:lstStyle/>
        <a:p>
          <a:endParaRPr lang="en-US"/>
        </a:p>
      </dgm:t>
    </dgm:pt>
    <dgm:pt modelId="{5290817E-10AB-4DF0-A1DB-753C4B01319F}">
      <dgm:prSet phldrT="[Text]"/>
      <dgm:spPr/>
      <dgm:t>
        <a:bodyPr/>
        <a:lstStyle/>
        <a:p>
          <a:r>
            <a:rPr lang="en-US" dirty="0" smtClean="0">
              <a:solidFill>
                <a:schemeClr val="accent1">
                  <a:lumMod val="60000"/>
                  <a:lumOff val="40000"/>
                </a:schemeClr>
              </a:solidFill>
            </a:rPr>
            <a:t>Au sein </a:t>
          </a:r>
          <a:r>
            <a:rPr lang="en-US" dirty="0" err="1" smtClean="0">
              <a:solidFill>
                <a:schemeClr val="accent1">
                  <a:lumMod val="60000"/>
                  <a:lumOff val="40000"/>
                </a:schemeClr>
              </a:solidFill>
            </a:rPr>
            <a:t>d’ATTOLAB</a:t>
          </a:r>
          <a:endParaRPr lang="en-US" dirty="0">
            <a:solidFill>
              <a:schemeClr val="accent1">
                <a:lumMod val="60000"/>
                <a:lumOff val="40000"/>
              </a:schemeClr>
            </a:solidFill>
          </a:endParaRPr>
        </a:p>
      </dgm:t>
    </dgm:pt>
    <dgm:pt modelId="{FAF6C4FA-68C0-4F5C-8DFA-DE88399DB6BA}" type="parTrans" cxnId="{207B52F5-0A35-46BA-9AB3-B5BE3D156DC9}">
      <dgm:prSet/>
      <dgm:spPr/>
      <dgm:t>
        <a:bodyPr/>
        <a:lstStyle/>
        <a:p>
          <a:endParaRPr lang="en-US"/>
        </a:p>
      </dgm:t>
    </dgm:pt>
    <dgm:pt modelId="{2A241E26-989B-412D-A52B-A2D5E817ED54}" type="sibTrans" cxnId="{207B52F5-0A35-46BA-9AB3-B5BE3D156DC9}">
      <dgm:prSet/>
      <dgm:spPr/>
      <dgm:t>
        <a:bodyPr/>
        <a:lstStyle/>
        <a:p>
          <a:endParaRPr lang="en-US"/>
        </a:p>
      </dgm:t>
    </dgm:pt>
    <dgm:pt modelId="{0058B41F-0752-4ACD-A288-7DC351BCA9B1}">
      <dgm:prSet phldrT="[Text]"/>
      <dgm:spPr/>
      <dgm:t>
        <a:bodyPr/>
        <a:lstStyle/>
        <a:p>
          <a:r>
            <a:rPr lang="en-US" dirty="0" smtClean="0">
              <a:solidFill>
                <a:schemeClr val="accent1">
                  <a:lumMod val="60000"/>
                  <a:lumOff val="40000"/>
                </a:schemeClr>
              </a:solidFill>
            </a:rPr>
            <a:t>Conclusion</a:t>
          </a:r>
          <a:endParaRPr lang="en-US" dirty="0">
            <a:solidFill>
              <a:schemeClr val="accent1">
                <a:lumMod val="60000"/>
                <a:lumOff val="40000"/>
              </a:schemeClr>
            </a:solidFill>
          </a:endParaRPr>
        </a:p>
      </dgm:t>
    </dgm:pt>
    <dgm:pt modelId="{E1A5C6AB-0143-41B6-A578-9392983E23A1}" type="parTrans" cxnId="{BF3CA54A-67ED-4994-8148-5C6EFB634673}">
      <dgm:prSet/>
      <dgm:spPr/>
      <dgm:t>
        <a:bodyPr/>
        <a:lstStyle/>
        <a:p>
          <a:endParaRPr lang="en-US"/>
        </a:p>
      </dgm:t>
    </dgm:pt>
    <dgm:pt modelId="{7ADC7E5E-CDA0-4B9E-AC55-DA5D6A0BB7C9}" type="sibTrans" cxnId="{BF3CA54A-67ED-4994-8148-5C6EFB634673}">
      <dgm:prSet/>
      <dgm:spPr/>
      <dgm:t>
        <a:bodyPr/>
        <a:lstStyle/>
        <a:p>
          <a:endParaRPr lang="en-US"/>
        </a:p>
      </dgm:t>
    </dgm:pt>
    <dgm:pt modelId="{BDDA8684-6291-4599-812D-6D8B11D3C316}">
      <dgm:prSet phldrT="[Text]"/>
      <dgm:spPr/>
      <dgm:t>
        <a:bodyPr/>
        <a:lstStyle/>
        <a:p>
          <a:r>
            <a:rPr lang="en-US" b="1" dirty="0" smtClean="0">
              <a:solidFill>
                <a:schemeClr val="accent1">
                  <a:lumMod val="60000"/>
                  <a:lumOff val="40000"/>
                </a:schemeClr>
              </a:solidFill>
            </a:rPr>
            <a:t>Introduction</a:t>
          </a:r>
          <a:endParaRPr lang="en-US" b="1" dirty="0">
            <a:solidFill>
              <a:schemeClr val="accent1">
                <a:lumMod val="60000"/>
                <a:lumOff val="40000"/>
              </a:schemeClr>
            </a:solidFill>
          </a:endParaRPr>
        </a:p>
      </dgm:t>
    </dgm:pt>
    <dgm:pt modelId="{BAC4F4AE-4D7A-4C97-B1D1-49ECFAE6EC4F}" type="parTrans" cxnId="{6C7627C3-6919-4BAD-9A05-599E66504D03}">
      <dgm:prSet/>
      <dgm:spPr/>
      <dgm:t>
        <a:bodyPr/>
        <a:lstStyle/>
        <a:p>
          <a:endParaRPr lang="en-US"/>
        </a:p>
      </dgm:t>
    </dgm:pt>
    <dgm:pt modelId="{0391C91C-3085-4069-A69D-3C070DB6C14D}" type="sibTrans" cxnId="{6C7627C3-6919-4BAD-9A05-599E66504D03}">
      <dgm:prSet/>
      <dgm:spPr/>
      <dgm:t>
        <a:bodyPr/>
        <a:lstStyle/>
        <a:p>
          <a:endParaRPr lang="en-US"/>
        </a:p>
      </dgm:t>
    </dgm:pt>
    <dgm:pt modelId="{FD12DD81-547E-48A3-9835-D30A343EA6A9}" type="pres">
      <dgm:prSet presAssocID="{FA949EB9-E794-4D4C-82C9-EF81C78E1143}" presName="Name0" presStyleCnt="0">
        <dgm:presLayoutVars>
          <dgm:dir/>
          <dgm:animLvl val="lvl"/>
          <dgm:resizeHandles val="exact"/>
        </dgm:presLayoutVars>
      </dgm:prSet>
      <dgm:spPr/>
    </dgm:pt>
    <dgm:pt modelId="{2D0D6F5B-4B97-487F-B699-5AB01B08412A}" type="pres">
      <dgm:prSet presAssocID="{BDDA8684-6291-4599-812D-6D8B11D3C316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0B2940-5129-45AC-9902-7D611265BB54}" type="pres">
      <dgm:prSet presAssocID="{0391C91C-3085-4069-A69D-3C070DB6C14D}" presName="parTxOnlySpace" presStyleCnt="0"/>
      <dgm:spPr/>
    </dgm:pt>
    <dgm:pt modelId="{CB10CEEB-FE1A-404F-AF60-A36F64B6AED0}" type="pres">
      <dgm:prSet presAssocID="{4202A158-07BC-4DD2-8130-7A1CF192F0EF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546A69-0FC0-4C68-AED2-B7232EFB7486}" type="pres">
      <dgm:prSet presAssocID="{93B5A69A-5C9E-469A-AF85-D830FC98B5CF}" presName="parTxOnlySpace" presStyleCnt="0"/>
      <dgm:spPr/>
    </dgm:pt>
    <dgm:pt modelId="{88FBD61A-CF17-4D60-961B-80CCD573E65B}" type="pres">
      <dgm:prSet presAssocID="{2959E347-602A-4E7D-96EE-48698B0BF8CE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A7E19E-27F3-4C4C-9CD7-BECC99390EDD}" type="pres">
      <dgm:prSet presAssocID="{91C2FF8C-F072-418F-BA6A-0248C808EC00}" presName="parTxOnlySpace" presStyleCnt="0"/>
      <dgm:spPr/>
    </dgm:pt>
    <dgm:pt modelId="{89B7E9EA-98DB-4C7B-81AC-1C00022EFCA6}" type="pres">
      <dgm:prSet presAssocID="{5290817E-10AB-4DF0-A1DB-753C4B01319F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1EF1F7-C1C6-4779-9D1C-02375855EB9E}" type="pres">
      <dgm:prSet presAssocID="{2A241E26-989B-412D-A52B-A2D5E817ED54}" presName="parTxOnlySpace" presStyleCnt="0"/>
      <dgm:spPr/>
    </dgm:pt>
    <dgm:pt modelId="{0EADA146-60E2-4782-A463-116705C76C04}" type="pres">
      <dgm:prSet presAssocID="{0058B41F-0752-4ACD-A288-7DC351BCA9B1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BD133D3-685F-4169-AB91-AFD92A82119B}" type="presOf" srcId="{5290817E-10AB-4DF0-A1DB-753C4B01319F}" destId="{89B7E9EA-98DB-4C7B-81AC-1C00022EFCA6}" srcOrd="0" destOrd="0" presId="urn:microsoft.com/office/officeart/2005/8/layout/chevron1"/>
    <dgm:cxn modelId="{BF3CA54A-67ED-4994-8148-5C6EFB634673}" srcId="{FA949EB9-E794-4D4C-82C9-EF81C78E1143}" destId="{0058B41F-0752-4ACD-A288-7DC351BCA9B1}" srcOrd="4" destOrd="0" parTransId="{E1A5C6AB-0143-41B6-A578-9392983E23A1}" sibTransId="{7ADC7E5E-CDA0-4B9E-AC55-DA5D6A0BB7C9}"/>
    <dgm:cxn modelId="{F17CB4D3-3259-470F-AC8B-43FF7934A757}" type="presOf" srcId="{4202A158-07BC-4DD2-8130-7A1CF192F0EF}" destId="{CB10CEEB-FE1A-404F-AF60-A36F64B6AED0}" srcOrd="0" destOrd="0" presId="urn:microsoft.com/office/officeart/2005/8/layout/chevron1"/>
    <dgm:cxn modelId="{447D7C04-152E-47B7-A37D-C81838E98D95}" type="presOf" srcId="{FA949EB9-E794-4D4C-82C9-EF81C78E1143}" destId="{FD12DD81-547E-48A3-9835-D30A343EA6A9}" srcOrd="0" destOrd="0" presId="urn:microsoft.com/office/officeart/2005/8/layout/chevron1"/>
    <dgm:cxn modelId="{207B52F5-0A35-46BA-9AB3-B5BE3D156DC9}" srcId="{FA949EB9-E794-4D4C-82C9-EF81C78E1143}" destId="{5290817E-10AB-4DF0-A1DB-753C4B01319F}" srcOrd="3" destOrd="0" parTransId="{FAF6C4FA-68C0-4F5C-8DFA-DE88399DB6BA}" sibTransId="{2A241E26-989B-412D-A52B-A2D5E817ED54}"/>
    <dgm:cxn modelId="{AEAD81F5-CF7B-4D8D-AFDF-2AC3BB519BEA}" type="presOf" srcId="{0058B41F-0752-4ACD-A288-7DC351BCA9B1}" destId="{0EADA146-60E2-4782-A463-116705C76C04}" srcOrd="0" destOrd="0" presId="urn:microsoft.com/office/officeart/2005/8/layout/chevron1"/>
    <dgm:cxn modelId="{6C7627C3-6919-4BAD-9A05-599E66504D03}" srcId="{FA949EB9-E794-4D4C-82C9-EF81C78E1143}" destId="{BDDA8684-6291-4599-812D-6D8B11D3C316}" srcOrd="0" destOrd="0" parTransId="{BAC4F4AE-4D7A-4C97-B1D1-49ECFAE6EC4F}" sibTransId="{0391C91C-3085-4069-A69D-3C070DB6C14D}"/>
    <dgm:cxn modelId="{FCC260AE-01B9-4D0A-AC1E-35F6B2DC3241}" type="presOf" srcId="{2959E347-602A-4E7D-96EE-48698B0BF8CE}" destId="{88FBD61A-CF17-4D60-961B-80CCD573E65B}" srcOrd="0" destOrd="0" presId="urn:microsoft.com/office/officeart/2005/8/layout/chevron1"/>
    <dgm:cxn modelId="{90B7E60A-BC9D-4563-942A-2ABE622333C4}" type="presOf" srcId="{BDDA8684-6291-4599-812D-6D8B11D3C316}" destId="{2D0D6F5B-4B97-487F-B699-5AB01B08412A}" srcOrd="0" destOrd="0" presId="urn:microsoft.com/office/officeart/2005/8/layout/chevron1"/>
    <dgm:cxn modelId="{80B02D67-CCFE-40E5-B70A-85D8C28C577E}" srcId="{FA949EB9-E794-4D4C-82C9-EF81C78E1143}" destId="{4202A158-07BC-4DD2-8130-7A1CF192F0EF}" srcOrd="1" destOrd="0" parTransId="{718DAD5C-5253-4D2B-A29A-657F7EEFD0C8}" sibTransId="{93B5A69A-5C9E-469A-AF85-D830FC98B5CF}"/>
    <dgm:cxn modelId="{0558676B-38A6-404E-9763-CA64FB89C265}" srcId="{FA949EB9-E794-4D4C-82C9-EF81C78E1143}" destId="{2959E347-602A-4E7D-96EE-48698B0BF8CE}" srcOrd="2" destOrd="0" parTransId="{8724BDD5-2B89-4642-983E-50B01C8D9296}" sibTransId="{91C2FF8C-F072-418F-BA6A-0248C808EC00}"/>
    <dgm:cxn modelId="{3B2E6401-E9B0-4FAD-9425-CF9A5F43D7B3}" type="presParOf" srcId="{FD12DD81-547E-48A3-9835-D30A343EA6A9}" destId="{2D0D6F5B-4B97-487F-B699-5AB01B08412A}" srcOrd="0" destOrd="0" presId="urn:microsoft.com/office/officeart/2005/8/layout/chevron1"/>
    <dgm:cxn modelId="{9409271B-13DB-41AF-8F82-A1C0032FED5E}" type="presParOf" srcId="{FD12DD81-547E-48A3-9835-D30A343EA6A9}" destId="{D10B2940-5129-45AC-9902-7D611265BB54}" srcOrd="1" destOrd="0" presId="urn:microsoft.com/office/officeart/2005/8/layout/chevron1"/>
    <dgm:cxn modelId="{EE656308-5FAB-45C5-8A0B-C2DC0B17E4AB}" type="presParOf" srcId="{FD12DD81-547E-48A3-9835-D30A343EA6A9}" destId="{CB10CEEB-FE1A-404F-AF60-A36F64B6AED0}" srcOrd="2" destOrd="0" presId="urn:microsoft.com/office/officeart/2005/8/layout/chevron1"/>
    <dgm:cxn modelId="{ECFAAD24-06CB-4950-81FC-AA9FAAEBF153}" type="presParOf" srcId="{FD12DD81-547E-48A3-9835-D30A343EA6A9}" destId="{4D546A69-0FC0-4C68-AED2-B7232EFB7486}" srcOrd="3" destOrd="0" presId="urn:microsoft.com/office/officeart/2005/8/layout/chevron1"/>
    <dgm:cxn modelId="{9C3A3275-751D-4993-AAC5-0B5BCDE2C9B9}" type="presParOf" srcId="{FD12DD81-547E-48A3-9835-D30A343EA6A9}" destId="{88FBD61A-CF17-4D60-961B-80CCD573E65B}" srcOrd="4" destOrd="0" presId="urn:microsoft.com/office/officeart/2005/8/layout/chevron1"/>
    <dgm:cxn modelId="{D0F03450-7EE0-41A6-BE9A-12CF9DB9E7E0}" type="presParOf" srcId="{FD12DD81-547E-48A3-9835-D30A343EA6A9}" destId="{C4A7E19E-27F3-4C4C-9CD7-BECC99390EDD}" srcOrd="5" destOrd="0" presId="urn:microsoft.com/office/officeart/2005/8/layout/chevron1"/>
    <dgm:cxn modelId="{EBD0251D-4A17-4899-A001-0E128E209A80}" type="presParOf" srcId="{FD12DD81-547E-48A3-9835-D30A343EA6A9}" destId="{89B7E9EA-98DB-4C7B-81AC-1C00022EFCA6}" srcOrd="6" destOrd="0" presId="urn:microsoft.com/office/officeart/2005/8/layout/chevron1"/>
    <dgm:cxn modelId="{70131BAE-2732-4F9A-BA18-EA7C8AF39FC0}" type="presParOf" srcId="{FD12DD81-547E-48A3-9835-D30A343EA6A9}" destId="{3F1EF1F7-C1C6-4779-9D1C-02375855EB9E}" srcOrd="7" destOrd="0" presId="urn:microsoft.com/office/officeart/2005/8/layout/chevron1"/>
    <dgm:cxn modelId="{F36718AD-709A-42FE-88C6-6D1AAA2B371E}" type="presParOf" srcId="{FD12DD81-547E-48A3-9835-D30A343EA6A9}" destId="{0EADA146-60E2-4782-A463-116705C76C04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FA949EB9-E794-4D4C-82C9-EF81C78E1143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4202A158-07BC-4DD2-8130-7A1CF192F0EF}">
      <dgm:prSet phldrT="[Text]"/>
      <dgm:spPr/>
      <dgm:t>
        <a:bodyPr/>
        <a:lstStyle/>
        <a:p>
          <a:r>
            <a:rPr lang="en-US" b="1" dirty="0" smtClean="0">
              <a:solidFill>
                <a:schemeClr val="accent1">
                  <a:lumMod val="60000"/>
                  <a:lumOff val="40000"/>
                </a:schemeClr>
              </a:solidFill>
            </a:rPr>
            <a:t>Le </a:t>
          </a:r>
          <a:r>
            <a:rPr lang="en-US" b="1" dirty="0" err="1" smtClean="0">
              <a:solidFill>
                <a:schemeClr val="accent1">
                  <a:lumMod val="60000"/>
                  <a:lumOff val="40000"/>
                </a:schemeClr>
              </a:solidFill>
            </a:rPr>
            <a:t>phare</a:t>
          </a:r>
          <a:r>
            <a:rPr lang="en-US" b="1" dirty="0" smtClean="0">
              <a:solidFill>
                <a:schemeClr val="accent1">
                  <a:lumMod val="60000"/>
                  <a:lumOff val="40000"/>
                </a:schemeClr>
              </a:solidFill>
            </a:rPr>
            <a:t> </a:t>
          </a:r>
          <a:r>
            <a:rPr lang="en-US" b="1" dirty="0" err="1" smtClean="0">
              <a:solidFill>
                <a:schemeClr val="accent1">
                  <a:lumMod val="60000"/>
                  <a:lumOff val="40000"/>
                </a:schemeClr>
              </a:solidFill>
            </a:rPr>
            <a:t>attoseconde</a:t>
          </a:r>
          <a:endParaRPr lang="en-US" b="1" dirty="0">
            <a:solidFill>
              <a:schemeClr val="accent1">
                <a:lumMod val="60000"/>
                <a:lumOff val="40000"/>
              </a:schemeClr>
            </a:solidFill>
          </a:endParaRPr>
        </a:p>
      </dgm:t>
    </dgm:pt>
    <dgm:pt modelId="{718DAD5C-5253-4D2B-A29A-657F7EEFD0C8}" type="parTrans" cxnId="{80B02D67-CCFE-40E5-B70A-85D8C28C577E}">
      <dgm:prSet/>
      <dgm:spPr/>
      <dgm:t>
        <a:bodyPr/>
        <a:lstStyle/>
        <a:p>
          <a:endParaRPr lang="en-US"/>
        </a:p>
      </dgm:t>
    </dgm:pt>
    <dgm:pt modelId="{93B5A69A-5C9E-469A-AF85-D830FC98B5CF}" type="sibTrans" cxnId="{80B02D67-CCFE-40E5-B70A-85D8C28C577E}">
      <dgm:prSet/>
      <dgm:spPr/>
      <dgm:t>
        <a:bodyPr/>
        <a:lstStyle/>
        <a:p>
          <a:endParaRPr lang="en-US"/>
        </a:p>
      </dgm:t>
    </dgm:pt>
    <dgm:pt modelId="{2959E347-602A-4E7D-96EE-48698B0BF8CE}">
      <dgm:prSet phldrT="[Text]"/>
      <dgm:spPr/>
      <dgm:t>
        <a:bodyPr/>
        <a:lstStyle/>
        <a:p>
          <a:r>
            <a:rPr lang="en-US" b="1" dirty="0" smtClean="0">
              <a:solidFill>
                <a:schemeClr val="bg1"/>
              </a:solidFill>
            </a:rPr>
            <a:t>Le </a:t>
          </a:r>
          <a:r>
            <a:rPr lang="en-US" b="1" dirty="0" err="1" smtClean="0">
              <a:solidFill>
                <a:schemeClr val="bg1"/>
              </a:solidFill>
            </a:rPr>
            <a:t>projet</a:t>
          </a:r>
          <a:r>
            <a:rPr lang="en-US" b="1" dirty="0" smtClean="0">
              <a:solidFill>
                <a:schemeClr val="bg1"/>
              </a:solidFill>
            </a:rPr>
            <a:t> IMAPS</a:t>
          </a:r>
          <a:endParaRPr lang="en-US" b="1" dirty="0">
            <a:solidFill>
              <a:schemeClr val="bg1"/>
            </a:solidFill>
          </a:endParaRPr>
        </a:p>
      </dgm:t>
    </dgm:pt>
    <dgm:pt modelId="{8724BDD5-2B89-4642-983E-50B01C8D9296}" type="parTrans" cxnId="{0558676B-38A6-404E-9763-CA64FB89C265}">
      <dgm:prSet/>
      <dgm:spPr/>
      <dgm:t>
        <a:bodyPr/>
        <a:lstStyle/>
        <a:p>
          <a:endParaRPr lang="en-US"/>
        </a:p>
      </dgm:t>
    </dgm:pt>
    <dgm:pt modelId="{91C2FF8C-F072-418F-BA6A-0248C808EC00}" type="sibTrans" cxnId="{0558676B-38A6-404E-9763-CA64FB89C265}">
      <dgm:prSet/>
      <dgm:spPr/>
      <dgm:t>
        <a:bodyPr/>
        <a:lstStyle/>
        <a:p>
          <a:endParaRPr lang="en-US"/>
        </a:p>
      </dgm:t>
    </dgm:pt>
    <dgm:pt modelId="{5290817E-10AB-4DF0-A1DB-753C4B01319F}">
      <dgm:prSet phldrT="[Text]"/>
      <dgm:spPr/>
      <dgm:t>
        <a:bodyPr/>
        <a:lstStyle/>
        <a:p>
          <a:r>
            <a:rPr lang="en-US" dirty="0" smtClean="0">
              <a:solidFill>
                <a:schemeClr val="accent1">
                  <a:lumMod val="60000"/>
                  <a:lumOff val="40000"/>
                </a:schemeClr>
              </a:solidFill>
            </a:rPr>
            <a:t>Au sein </a:t>
          </a:r>
          <a:r>
            <a:rPr lang="en-US" dirty="0" err="1" smtClean="0">
              <a:solidFill>
                <a:schemeClr val="accent1">
                  <a:lumMod val="60000"/>
                  <a:lumOff val="40000"/>
                </a:schemeClr>
              </a:solidFill>
            </a:rPr>
            <a:t>d’ATTOLAB</a:t>
          </a:r>
          <a:endParaRPr lang="en-US" dirty="0">
            <a:solidFill>
              <a:schemeClr val="accent1">
                <a:lumMod val="60000"/>
                <a:lumOff val="40000"/>
              </a:schemeClr>
            </a:solidFill>
          </a:endParaRPr>
        </a:p>
      </dgm:t>
    </dgm:pt>
    <dgm:pt modelId="{FAF6C4FA-68C0-4F5C-8DFA-DE88399DB6BA}" type="parTrans" cxnId="{207B52F5-0A35-46BA-9AB3-B5BE3D156DC9}">
      <dgm:prSet/>
      <dgm:spPr/>
      <dgm:t>
        <a:bodyPr/>
        <a:lstStyle/>
        <a:p>
          <a:endParaRPr lang="en-US"/>
        </a:p>
      </dgm:t>
    </dgm:pt>
    <dgm:pt modelId="{2A241E26-989B-412D-A52B-A2D5E817ED54}" type="sibTrans" cxnId="{207B52F5-0A35-46BA-9AB3-B5BE3D156DC9}">
      <dgm:prSet/>
      <dgm:spPr/>
      <dgm:t>
        <a:bodyPr/>
        <a:lstStyle/>
        <a:p>
          <a:endParaRPr lang="en-US"/>
        </a:p>
      </dgm:t>
    </dgm:pt>
    <dgm:pt modelId="{0058B41F-0752-4ACD-A288-7DC351BCA9B1}">
      <dgm:prSet phldrT="[Text]"/>
      <dgm:spPr/>
      <dgm:t>
        <a:bodyPr/>
        <a:lstStyle/>
        <a:p>
          <a:r>
            <a:rPr lang="en-US" dirty="0" smtClean="0">
              <a:solidFill>
                <a:schemeClr val="accent1">
                  <a:lumMod val="60000"/>
                  <a:lumOff val="40000"/>
                </a:schemeClr>
              </a:solidFill>
            </a:rPr>
            <a:t>Conclusion</a:t>
          </a:r>
          <a:endParaRPr lang="en-US" dirty="0">
            <a:solidFill>
              <a:schemeClr val="accent1">
                <a:lumMod val="60000"/>
                <a:lumOff val="40000"/>
              </a:schemeClr>
            </a:solidFill>
          </a:endParaRPr>
        </a:p>
      </dgm:t>
    </dgm:pt>
    <dgm:pt modelId="{E1A5C6AB-0143-41B6-A578-9392983E23A1}" type="parTrans" cxnId="{BF3CA54A-67ED-4994-8148-5C6EFB634673}">
      <dgm:prSet/>
      <dgm:spPr/>
      <dgm:t>
        <a:bodyPr/>
        <a:lstStyle/>
        <a:p>
          <a:endParaRPr lang="en-US"/>
        </a:p>
      </dgm:t>
    </dgm:pt>
    <dgm:pt modelId="{7ADC7E5E-CDA0-4B9E-AC55-DA5D6A0BB7C9}" type="sibTrans" cxnId="{BF3CA54A-67ED-4994-8148-5C6EFB634673}">
      <dgm:prSet/>
      <dgm:spPr/>
      <dgm:t>
        <a:bodyPr/>
        <a:lstStyle/>
        <a:p>
          <a:endParaRPr lang="en-US"/>
        </a:p>
      </dgm:t>
    </dgm:pt>
    <dgm:pt modelId="{BDDA8684-6291-4599-812D-6D8B11D3C316}">
      <dgm:prSet phldrT="[Text]"/>
      <dgm:spPr/>
      <dgm:t>
        <a:bodyPr/>
        <a:lstStyle/>
        <a:p>
          <a:r>
            <a:rPr lang="en-US" b="1" dirty="0" smtClean="0">
              <a:solidFill>
                <a:schemeClr val="accent1">
                  <a:lumMod val="60000"/>
                  <a:lumOff val="40000"/>
                </a:schemeClr>
              </a:solidFill>
            </a:rPr>
            <a:t>Introduction</a:t>
          </a:r>
          <a:endParaRPr lang="en-US" b="1" dirty="0">
            <a:solidFill>
              <a:schemeClr val="accent1">
                <a:lumMod val="60000"/>
                <a:lumOff val="40000"/>
              </a:schemeClr>
            </a:solidFill>
          </a:endParaRPr>
        </a:p>
      </dgm:t>
    </dgm:pt>
    <dgm:pt modelId="{BAC4F4AE-4D7A-4C97-B1D1-49ECFAE6EC4F}" type="parTrans" cxnId="{6C7627C3-6919-4BAD-9A05-599E66504D03}">
      <dgm:prSet/>
      <dgm:spPr/>
      <dgm:t>
        <a:bodyPr/>
        <a:lstStyle/>
        <a:p>
          <a:endParaRPr lang="en-US"/>
        </a:p>
      </dgm:t>
    </dgm:pt>
    <dgm:pt modelId="{0391C91C-3085-4069-A69D-3C070DB6C14D}" type="sibTrans" cxnId="{6C7627C3-6919-4BAD-9A05-599E66504D03}">
      <dgm:prSet/>
      <dgm:spPr/>
      <dgm:t>
        <a:bodyPr/>
        <a:lstStyle/>
        <a:p>
          <a:endParaRPr lang="en-US"/>
        </a:p>
      </dgm:t>
    </dgm:pt>
    <dgm:pt modelId="{FD12DD81-547E-48A3-9835-D30A343EA6A9}" type="pres">
      <dgm:prSet presAssocID="{FA949EB9-E794-4D4C-82C9-EF81C78E1143}" presName="Name0" presStyleCnt="0">
        <dgm:presLayoutVars>
          <dgm:dir/>
          <dgm:animLvl val="lvl"/>
          <dgm:resizeHandles val="exact"/>
        </dgm:presLayoutVars>
      </dgm:prSet>
      <dgm:spPr/>
    </dgm:pt>
    <dgm:pt modelId="{2D0D6F5B-4B97-487F-B699-5AB01B08412A}" type="pres">
      <dgm:prSet presAssocID="{BDDA8684-6291-4599-812D-6D8B11D3C316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0B2940-5129-45AC-9902-7D611265BB54}" type="pres">
      <dgm:prSet presAssocID="{0391C91C-3085-4069-A69D-3C070DB6C14D}" presName="parTxOnlySpace" presStyleCnt="0"/>
      <dgm:spPr/>
    </dgm:pt>
    <dgm:pt modelId="{CB10CEEB-FE1A-404F-AF60-A36F64B6AED0}" type="pres">
      <dgm:prSet presAssocID="{4202A158-07BC-4DD2-8130-7A1CF192F0EF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546A69-0FC0-4C68-AED2-B7232EFB7486}" type="pres">
      <dgm:prSet presAssocID="{93B5A69A-5C9E-469A-AF85-D830FC98B5CF}" presName="parTxOnlySpace" presStyleCnt="0"/>
      <dgm:spPr/>
    </dgm:pt>
    <dgm:pt modelId="{88FBD61A-CF17-4D60-961B-80CCD573E65B}" type="pres">
      <dgm:prSet presAssocID="{2959E347-602A-4E7D-96EE-48698B0BF8CE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A7E19E-27F3-4C4C-9CD7-BECC99390EDD}" type="pres">
      <dgm:prSet presAssocID="{91C2FF8C-F072-418F-BA6A-0248C808EC00}" presName="parTxOnlySpace" presStyleCnt="0"/>
      <dgm:spPr/>
    </dgm:pt>
    <dgm:pt modelId="{89B7E9EA-98DB-4C7B-81AC-1C00022EFCA6}" type="pres">
      <dgm:prSet presAssocID="{5290817E-10AB-4DF0-A1DB-753C4B01319F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1EF1F7-C1C6-4779-9D1C-02375855EB9E}" type="pres">
      <dgm:prSet presAssocID="{2A241E26-989B-412D-A52B-A2D5E817ED54}" presName="parTxOnlySpace" presStyleCnt="0"/>
      <dgm:spPr/>
    </dgm:pt>
    <dgm:pt modelId="{0EADA146-60E2-4782-A463-116705C76C04}" type="pres">
      <dgm:prSet presAssocID="{0058B41F-0752-4ACD-A288-7DC351BCA9B1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79248CB-3F27-4D46-8508-B99CEAB08172}" type="presOf" srcId="{4202A158-07BC-4DD2-8130-7A1CF192F0EF}" destId="{CB10CEEB-FE1A-404F-AF60-A36F64B6AED0}" srcOrd="0" destOrd="0" presId="urn:microsoft.com/office/officeart/2005/8/layout/chevron1"/>
    <dgm:cxn modelId="{BF3CA54A-67ED-4994-8148-5C6EFB634673}" srcId="{FA949EB9-E794-4D4C-82C9-EF81C78E1143}" destId="{0058B41F-0752-4ACD-A288-7DC351BCA9B1}" srcOrd="4" destOrd="0" parTransId="{E1A5C6AB-0143-41B6-A578-9392983E23A1}" sibTransId="{7ADC7E5E-CDA0-4B9E-AC55-DA5D6A0BB7C9}"/>
    <dgm:cxn modelId="{96DA6D24-F615-4BC9-9119-9EB1D59F8B5B}" type="presOf" srcId="{0058B41F-0752-4ACD-A288-7DC351BCA9B1}" destId="{0EADA146-60E2-4782-A463-116705C76C04}" srcOrd="0" destOrd="0" presId="urn:microsoft.com/office/officeart/2005/8/layout/chevron1"/>
    <dgm:cxn modelId="{207B52F5-0A35-46BA-9AB3-B5BE3D156DC9}" srcId="{FA949EB9-E794-4D4C-82C9-EF81C78E1143}" destId="{5290817E-10AB-4DF0-A1DB-753C4B01319F}" srcOrd="3" destOrd="0" parTransId="{FAF6C4FA-68C0-4F5C-8DFA-DE88399DB6BA}" sibTransId="{2A241E26-989B-412D-A52B-A2D5E817ED54}"/>
    <dgm:cxn modelId="{754481A4-0353-4CFB-9BF8-78A9963B97F8}" type="presOf" srcId="{5290817E-10AB-4DF0-A1DB-753C4B01319F}" destId="{89B7E9EA-98DB-4C7B-81AC-1C00022EFCA6}" srcOrd="0" destOrd="0" presId="urn:microsoft.com/office/officeart/2005/8/layout/chevron1"/>
    <dgm:cxn modelId="{0345E286-EA1F-4481-BE43-0A86B38353C5}" type="presOf" srcId="{FA949EB9-E794-4D4C-82C9-EF81C78E1143}" destId="{FD12DD81-547E-48A3-9835-D30A343EA6A9}" srcOrd="0" destOrd="0" presId="urn:microsoft.com/office/officeart/2005/8/layout/chevron1"/>
    <dgm:cxn modelId="{6C7627C3-6919-4BAD-9A05-599E66504D03}" srcId="{FA949EB9-E794-4D4C-82C9-EF81C78E1143}" destId="{BDDA8684-6291-4599-812D-6D8B11D3C316}" srcOrd="0" destOrd="0" parTransId="{BAC4F4AE-4D7A-4C97-B1D1-49ECFAE6EC4F}" sibTransId="{0391C91C-3085-4069-A69D-3C070DB6C14D}"/>
    <dgm:cxn modelId="{CF000998-D3D0-4FEF-BBCC-582F2E374126}" type="presOf" srcId="{2959E347-602A-4E7D-96EE-48698B0BF8CE}" destId="{88FBD61A-CF17-4D60-961B-80CCD573E65B}" srcOrd="0" destOrd="0" presId="urn:microsoft.com/office/officeart/2005/8/layout/chevron1"/>
    <dgm:cxn modelId="{80B02D67-CCFE-40E5-B70A-85D8C28C577E}" srcId="{FA949EB9-E794-4D4C-82C9-EF81C78E1143}" destId="{4202A158-07BC-4DD2-8130-7A1CF192F0EF}" srcOrd="1" destOrd="0" parTransId="{718DAD5C-5253-4D2B-A29A-657F7EEFD0C8}" sibTransId="{93B5A69A-5C9E-469A-AF85-D830FC98B5CF}"/>
    <dgm:cxn modelId="{0558676B-38A6-404E-9763-CA64FB89C265}" srcId="{FA949EB9-E794-4D4C-82C9-EF81C78E1143}" destId="{2959E347-602A-4E7D-96EE-48698B0BF8CE}" srcOrd="2" destOrd="0" parTransId="{8724BDD5-2B89-4642-983E-50B01C8D9296}" sibTransId="{91C2FF8C-F072-418F-BA6A-0248C808EC00}"/>
    <dgm:cxn modelId="{43F5ED9D-5EF9-4A84-B26F-7585F2872054}" type="presOf" srcId="{BDDA8684-6291-4599-812D-6D8B11D3C316}" destId="{2D0D6F5B-4B97-487F-B699-5AB01B08412A}" srcOrd="0" destOrd="0" presId="urn:microsoft.com/office/officeart/2005/8/layout/chevron1"/>
    <dgm:cxn modelId="{4A430067-37A7-47F8-896A-EB2D69716606}" type="presParOf" srcId="{FD12DD81-547E-48A3-9835-D30A343EA6A9}" destId="{2D0D6F5B-4B97-487F-B699-5AB01B08412A}" srcOrd="0" destOrd="0" presId="urn:microsoft.com/office/officeart/2005/8/layout/chevron1"/>
    <dgm:cxn modelId="{6EDED62C-2736-426F-A6F5-94DD3FEAB59D}" type="presParOf" srcId="{FD12DD81-547E-48A3-9835-D30A343EA6A9}" destId="{D10B2940-5129-45AC-9902-7D611265BB54}" srcOrd="1" destOrd="0" presId="urn:microsoft.com/office/officeart/2005/8/layout/chevron1"/>
    <dgm:cxn modelId="{F260864D-C9CA-4AD5-85C8-AE37B57E7ED9}" type="presParOf" srcId="{FD12DD81-547E-48A3-9835-D30A343EA6A9}" destId="{CB10CEEB-FE1A-404F-AF60-A36F64B6AED0}" srcOrd="2" destOrd="0" presId="urn:microsoft.com/office/officeart/2005/8/layout/chevron1"/>
    <dgm:cxn modelId="{451DD9A1-A77D-46FB-BA30-D87D0F9F52A5}" type="presParOf" srcId="{FD12DD81-547E-48A3-9835-D30A343EA6A9}" destId="{4D546A69-0FC0-4C68-AED2-B7232EFB7486}" srcOrd="3" destOrd="0" presId="urn:microsoft.com/office/officeart/2005/8/layout/chevron1"/>
    <dgm:cxn modelId="{E752A555-9923-4CCA-B9E1-38754EF2D40C}" type="presParOf" srcId="{FD12DD81-547E-48A3-9835-D30A343EA6A9}" destId="{88FBD61A-CF17-4D60-961B-80CCD573E65B}" srcOrd="4" destOrd="0" presId="urn:microsoft.com/office/officeart/2005/8/layout/chevron1"/>
    <dgm:cxn modelId="{030BBED3-DAC3-49DE-9536-9BC75F540610}" type="presParOf" srcId="{FD12DD81-547E-48A3-9835-D30A343EA6A9}" destId="{C4A7E19E-27F3-4C4C-9CD7-BECC99390EDD}" srcOrd="5" destOrd="0" presId="urn:microsoft.com/office/officeart/2005/8/layout/chevron1"/>
    <dgm:cxn modelId="{AA16B5BA-44B4-4DD0-A9D7-29E5CA405A6A}" type="presParOf" srcId="{FD12DD81-547E-48A3-9835-D30A343EA6A9}" destId="{89B7E9EA-98DB-4C7B-81AC-1C00022EFCA6}" srcOrd="6" destOrd="0" presId="urn:microsoft.com/office/officeart/2005/8/layout/chevron1"/>
    <dgm:cxn modelId="{9F39BD71-045C-44C0-BE70-34553CFA3B57}" type="presParOf" srcId="{FD12DD81-547E-48A3-9835-D30A343EA6A9}" destId="{3F1EF1F7-C1C6-4779-9D1C-02375855EB9E}" srcOrd="7" destOrd="0" presId="urn:microsoft.com/office/officeart/2005/8/layout/chevron1"/>
    <dgm:cxn modelId="{31B7A8DA-0B3F-4306-BCFD-C62B4D5D6EE1}" type="presParOf" srcId="{FD12DD81-547E-48A3-9835-D30A343EA6A9}" destId="{0EADA146-60E2-4782-A463-116705C76C04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0D6F5B-4B97-487F-B699-5AB01B08412A}">
      <dsp:nvSpPr>
        <dsp:cNvPr id="0" name=""/>
        <dsp:cNvSpPr/>
      </dsp:nvSpPr>
      <dsp:spPr>
        <a:xfrm>
          <a:off x="2232" y="0"/>
          <a:ext cx="1986855" cy="41116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/>
            <a:t>Introduction</a:t>
          </a:r>
          <a:endParaRPr lang="en-US" sz="1300" b="1" kern="1200" dirty="0"/>
        </a:p>
      </dsp:txBody>
      <dsp:txXfrm>
        <a:off x="207813" y="0"/>
        <a:ext cx="1575693" cy="411162"/>
      </dsp:txXfrm>
    </dsp:sp>
    <dsp:sp modelId="{CB10CEEB-FE1A-404F-AF60-A36F64B6AED0}">
      <dsp:nvSpPr>
        <dsp:cNvPr id="0" name=""/>
        <dsp:cNvSpPr/>
      </dsp:nvSpPr>
      <dsp:spPr>
        <a:xfrm>
          <a:off x="1790402" y="0"/>
          <a:ext cx="1986855" cy="41116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>
              <a:solidFill>
                <a:schemeClr val="accent1">
                  <a:lumMod val="60000"/>
                  <a:lumOff val="40000"/>
                </a:schemeClr>
              </a:solidFill>
            </a:rPr>
            <a:t>Le </a:t>
          </a:r>
          <a:r>
            <a:rPr lang="en-US" sz="1300" b="1" kern="1200" dirty="0" err="1" smtClean="0">
              <a:solidFill>
                <a:schemeClr val="accent1">
                  <a:lumMod val="60000"/>
                  <a:lumOff val="40000"/>
                </a:schemeClr>
              </a:solidFill>
            </a:rPr>
            <a:t>phare</a:t>
          </a:r>
          <a:r>
            <a:rPr lang="en-US" sz="1300" b="1" kern="1200" dirty="0" smtClean="0">
              <a:solidFill>
                <a:schemeClr val="accent1">
                  <a:lumMod val="60000"/>
                  <a:lumOff val="40000"/>
                </a:schemeClr>
              </a:solidFill>
            </a:rPr>
            <a:t> </a:t>
          </a:r>
          <a:r>
            <a:rPr lang="en-US" sz="1300" b="1" kern="1200" dirty="0" err="1" smtClean="0">
              <a:solidFill>
                <a:schemeClr val="accent1">
                  <a:lumMod val="60000"/>
                  <a:lumOff val="40000"/>
                </a:schemeClr>
              </a:solidFill>
            </a:rPr>
            <a:t>attoseconde</a:t>
          </a:r>
          <a:endParaRPr lang="en-US" sz="1300" b="1" kern="1200" dirty="0">
            <a:solidFill>
              <a:schemeClr val="accent1">
                <a:lumMod val="60000"/>
                <a:lumOff val="40000"/>
              </a:schemeClr>
            </a:solidFill>
          </a:endParaRPr>
        </a:p>
      </dsp:txBody>
      <dsp:txXfrm>
        <a:off x="1995983" y="0"/>
        <a:ext cx="1575693" cy="411162"/>
      </dsp:txXfrm>
    </dsp:sp>
    <dsp:sp modelId="{88FBD61A-CF17-4D60-961B-80CCD573E65B}">
      <dsp:nvSpPr>
        <dsp:cNvPr id="0" name=""/>
        <dsp:cNvSpPr/>
      </dsp:nvSpPr>
      <dsp:spPr>
        <a:xfrm>
          <a:off x="3578572" y="0"/>
          <a:ext cx="1986855" cy="41116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>
              <a:solidFill>
                <a:schemeClr val="accent1">
                  <a:lumMod val="60000"/>
                  <a:lumOff val="40000"/>
                </a:schemeClr>
              </a:solidFill>
            </a:rPr>
            <a:t>Le </a:t>
          </a:r>
          <a:r>
            <a:rPr lang="en-US" sz="1300" kern="1200" dirty="0" err="1" smtClean="0">
              <a:solidFill>
                <a:schemeClr val="accent1">
                  <a:lumMod val="60000"/>
                  <a:lumOff val="40000"/>
                </a:schemeClr>
              </a:solidFill>
            </a:rPr>
            <a:t>projet</a:t>
          </a:r>
          <a:r>
            <a:rPr lang="en-US" sz="1300" kern="1200" dirty="0" smtClean="0">
              <a:solidFill>
                <a:schemeClr val="accent1">
                  <a:lumMod val="60000"/>
                  <a:lumOff val="40000"/>
                </a:schemeClr>
              </a:solidFill>
            </a:rPr>
            <a:t> IMAPS</a:t>
          </a:r>
          <a:endParaRPr lang="en-US" sz="1300" kern="1200" dirty="0">
            <a:solidFill>
              <a:schemeClr val="accent1">
                <a:lumMod val="60000"/>
                <a:lumOff val="40000"/>
              </a:schemeClr>
            </a:solidFill>
          </a:endParaRPr>
        </a:p>
      </dsp:txBody>
      <dsp:txXfrm>
        <a:off x="3784153" y="0"/>
        <a:ext cx="1575693" cy="411162"/>
      </dsp:txXfrm>
    </dsp:sp>
    <dsp:sp modelId="{89B7E9EA-98DB-4C7B-81AC-1C00022EFCA6}">
      <dsp:nvSpPr>
        <dsp:cNvPr id="0" name=""/>
        <dsp:cNvSpPr/>
      </dsp:nvSpPr>
      <dsp:spPr>
        <a:xfrm>
          <a:off x="5366742" y="0"/>
          <a:ext cx="1986855" cy="41116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>
              <a:solidFill>
                <a:schemeClr val="accent1">
                  <a:lumMod val="60000"/>
                  <a:lumOff val="40000"/>
                </a:schemeClr>
              </a:solidFill>
            </a:rPr>
            <a:t>Au sein </a:t>
          </a:r>
          <a:r>
            <a:rPr lang="en-US" sz="1300" kern="1200" dirty="0" err="1" smtClean="0">
              <a:solidFill>
                <a:schemeClr val="accent1">
                  <a:lumMod val="60000"/>
                  <a:lumOff val="40000"/>
                </a:schemeClr>
              </a:solidFill>
            </a:rPr>
            <a:t>d’ATTOLAB</a:t>
          </a:r>
          <a:endParaRPr lang="en-US" sz="1300" kern="1200" dirty="0">
            <a:solidFill>
              <a:schemeClr val="accent1">
                <a:lumMod val="60000"/>
                <a:lumOff val="40000"/>
              </a:schemeClr>
            </a:solidFill>
          </a:endParaRPr>
        </a:p>
      </dsp:txBody>
      <dsp:txXfrm>
        <a:off x="5572323" y="0"/>
        <a:ext cx="1575693" cy="411162"/>
      </dsp:txXfrm>
    </dsp:sp>
    <dsp:sp modelId="{0EADA146-60E2-4782-A463-116705C76C04}">
      <dsp:nvSpPr>
        <dsp:cNvPr id="0" name=""/>
        <dsp:cNvSpPr/>
      </dsp:nvSpPr>
      <dsp:spPr>
        <a:xfrm>
          <a:off x="7154912" y="0"/>
          <a:ext cx="1986855" cy="41116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>
              <a:solidFill>
                <a:schemeClr val="accent1">
                  <a:lumMod val="60000"/>
                  <a:lumOff val="40000"/>
                </a:schemeClr>
              </a:solidFill>
            </a:rPr>
            <a:t>Conclusion</a:t>
          </a:r>
          <a:endParaRPr lang="en-US" sz="1300" kern="1200" dirty="0">
            <a:solidFill>
              <a:schemeClr val="accent1">
                <a:lumMod val="60000"/>
                <a:lumOff val="40000"/>
              </a:schemeClr>
            </a:solidFill>
          </a:endParaRPr>
        </a:p>
      </dsp:txBody>
      <dsp:txXfrm>
        <a:off x="7360493" y="0"/>
        <a:ext cx="1575693" cy="411162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0D6F5B-4B97-487F-B699-5AB01B08412A}">
      <dsp:nvSpPr>
        <dsp:cNvPr id="0" name=""/>
        <dsp:cNvSpPr/>
      </dsp:nvSpPr>
      <dsp:spPr>
        <a:xfrm>
          <a:off x="2232" y="0"/>
          <a:ext cx="1986855" cy="41116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/>
            <a:t>Introduction</a:t>
          </a:r>
          <a:endParaRPr lang="en-US" sz="1300" b="1" kern="1200" dirty="0"/>
        </a:p>
      </dsp:txBody>
      <dsp:txXfrm>
        <a:off x="207813" y="0"/>
        <a:ext cx="1575693" cy="411162"/>
      </dsp:txXfrm>
    </dsp:sp>
    <dsp:sp modelId="{CB10CEEB-FE1A-404F-AF60-A36F64B6AED0}">
      <dsp:nvSpPr>
        <dsp:cNvPr id="0" name=""/>
        <dsp:cNvSpPr/>
      </dsp:nvSpPr>
      <dsp:spPr>
        <a:xfrm>
          <a:off x="1790402" y="0"/>
          <a:ext cx="1986855" cy="41116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>
              <a:solidFill>
                <a:schemeClr val="accent1">
                  <a:lumMod val="60000"/>
                  <a:lumOff val="40000"/>
                </a:schemeClr>
              </a:solidFill>
            </a:rPr>
            <a:t>Le </a:t>
          </a:r>
          <a:r>
            <a:rPr lang="en-US" sz="1300" b="1" kern="1200" dirty="0" err="1" smtClean="0">
              <a:solidFill>
                <a:schemeClr val="accent1">
                  <a:lumMod val="60000"/>
                  <a:lumOff val="40000"/>
                </a:schemeClr>
              </a:solidFill>
            </a:rPr>
            <a:t>phare</a:t>
          </a:r>
          <a:r>
            <a:rPr lang="en-US" sz="1300" b="1" kern="1200" dirty="0" smtClean="0">
              <a:solidFill>
                <a:schemeClr val="accent1">
                  <a:lumMod val="60000"/>
                  <a:lumOff val="40000"/>
                </a:schemeClr>
              </a:solidFill>
            </a:rPr>
            <a:t> </a:t>
          </a:r>
          <a:r>
            <a:rPr lang="en-US" sz="1300" b="1" kern="1200" dirty="0" err="1" smtClean="0">
              <a:solidFill>
                <a:schemeClr val="accent1">
                  <a:lumMod val="60000"/>
                  <a:lumOff val="40000"/>
                </a:schemeClr>
              </a:solidFill>
            </a:rPr>
            <a:t>attoseconde</a:t>
          </a:r>
          <a:endParaRPr lang="en-US" sz="1300" b="1" kern="1200" dirty="0">
            <a:solidFill>
              <a:schemeClr val="accent1">
                <a:lumMod val="60000"/>
                <a:lumOff val="40000"/>
              </a:schemeClr>
            </a:solidFill>
          </a:endParaRPr>
        </a:p>
      </dsp:txBody>
      <dsp:txXfrm>
        <a:off x="1995983" y="0"/>
        <a:ext cx="1575693" cy="411162"/>
      </dsp:txXfrm>
    </dsp:sp>
    <dsp:sp modelId="{88FBD61A-CF17-4D60-961B-80CCD573E65B}">
      <dsp:nvSpPr>
        <dsp:cNvPr id="0" name=""/>
        <dsp:cNvSpPr/>
      </dsp:nvSpPr>
      <dsp:spPr>
        <a:xfrm>
          <a:off x="3578572" y="0"/>
          <a:ext cx="1986855" cy="41116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>
              <a:solidFill>
                <a:schemeClr val="accent1">
                  <a:lumMod val="60000"/>
                  <a:lumOff val="40000"/>
                </a:schemeClr>
              </a:solidFill>
            </a:rPr>
            <a:t>Le </a:t>
          </a:r>
          <a:r>
            <a:rPr lang="en-US" sz="1300" kern="1200" dirty="0" err="1" smtClean="0">
              <a:solidFill>
                <a:schemeClr val="accent1">
                  <a:lumMod val="60000"/>
                  <a:lumOff val="40000"/>
                </a:schemeClr>
              </a:solidFill>
            </a:rPr>
            <a:t>projet</a:t>
          </a:r>
          <a:r>
            <a:rPr lang="en-US" sz="1300" kern="1200" dirty="0" smtClean="0">
              <a:solidFill>
                <a:schemeClr val="accent1">
                  <a:lumMod val="60000"/>
                  <a:lumOff val="40000"/>
                </a:schemeClr>
              </a:solidFill>
            </a:rPr>
            <a:t> IMAPS</a:t>
          </a:r>
          <a:endParaRPr lang="en-US" sz="1300" kern="1200" dirty="0">
            <a:solidFill>
              <a:schemeClr val="accent1">
                <a:lumMod val="60000"/>
                <a:lumOff val="40000"/>
              </a:schemeClr>
            </a:solidFill>
          </a:endParaRPr>
        </a:p>
      </dsp:txBody>
      <dsp:txXfrm>
        <a:off x="3784153" y="0"/>
        <a:ext cx="1575693" cy="411162"/>
      </dsp:txXfrm>
    </dsp:sp>
    <dsp:sp modelId="{89B7E9EA-98DB-4C7B-81AC-1C00022EFCA6}">
      <dsp:nvSpPr>
        <dsp:cNvPr id="0" name=""/>
        <dsp:cNvSpPr/>
      </dsp:nvSpPr>
      <dsp:spPr>
        <a:xfrm>
          <a:off x="5366742" y="0"/>
          <a:ext cx="1986855" cy="41116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>
              <a:solidFill>
                <a:schemeClr val="accent1">
                  <a:lumMod val="60000"/>
                  <a:lumOff val="40000"/>
                </a:schemeClr>
              </a:solidFill>
            </a:rPr>
            <a:t>Au sein </a:t>
          </a:r>
          <a:r>
            <a:rPr lang="en-US" sz="1300" kern="1200" dirty="0" err="1" smtClean="0">
              <a:solidFill>
                <a:schemeClr val="accent1">
                  <a:lumMod val="60000"/>
                  <a:lumOff val="40000"/>
                </a:schemeClr>
              </a:solidFill>
            </a:rPr>
            <a:t>d’ATTOLAB</a:t>
          </a:r>
          <a:endParaRPr lang="en-US" sz="1300" kern="1200" dirty="0">
            <a:solidFill>
              <a:schemeClr val="accent1">
                <a:lumMod val="60000"/>
                <a:lumOff val="40000"/>
              </a:schemeClr>
            </a:solidFill>
          </a:endParaRPr>
        </a:p>
      </dsp:txBody>
      <dsp:txXfrm>
        <a:off x="5572323" y="0"/>
        <a:ext cx="1575693" cy="411162"/>
      </dsp:txXfrm>
    </dsp:sp>
    <dsp:sp modelId="{0EADA146-60E2-4782-A463-116705C76C04}">
      <dsp:nvSpPr>
        <dsp:cNvPr id="0" name=""/>
        <dsp:cNvSpPr/>
      </dsp:nvSpPr>
      <dsp:spPr>
        <a:xfrm>
          <a:off x="7154912" y="0"/>
          <a:ext cx="1986855" cy="41116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>
              <a:solidFill>
                <a:schemeClr val="accent1">
                  <a:lumMod val="60000"/>
                  <a:lumOff val="40000"/>
                </a:schemeClr>
              </a:solidFill>
            </a:rPr>
            <a:t>Conclusion</a:t>
          </a:r>
          <a:endParaRPr lang="en-US" sz="1300" kern="1200" dirty="0">
            <a:solidFill>
              <a:schemeClr val="accent1">
                <a:lumMod val="60000"/>
                <a:lumOff val="40000"/>
              </a:schemeClr>
            </a:solidFill>
          </a:endParaRPr>
        </a:p>
      </dsp:txBody>
      <dsp:txXfrm>
        <a:off x="7360493" y="0"/>
        <a:ext cx="1575693" cy="41116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45CD33-94E2-4D0C-869A-53CEE08674A3}" type="datetimeFigureOut">
              <a:rPr lang="en-US" smtClean="0"/>
              <a:t>12/14/2015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0DA8F4-7498-4A71-ACEA-3AF6AB0FCF8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777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FB591-E180-432C-A4F0-75BD9D5E2338}" type="datetimeFigureOut">
              <a:rPr lang="en-US" smtClean="0"/>
              <a:t>12/14/2015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0C214-6DD9-430B-BE19-62845642216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9308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FB591-E180-432C-A4F0-75BD9D5E2338}" type="datetimeFigureOut">
              <a:rPr lang="en-US" smtClean="0"/>
              <a:t>12/14/2015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0C214-6DD9-430B-BE19-62845642216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3706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FB591-E180-432C-A4F0-75BD9D5E2338}" type="datetimeFigureOut">
              <a:rPr lang="en-US" smtClean="0"/>
              <a:t>12/14/2015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0C214-6DD9-430B-BE19-62845642216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2369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FB591-E180-432C-A4F0-75BD9D5E2338}" type="datetimeFigureOut">
              <a:rPr lang="en-US" smtClean="0"/>
              <a:t>12/14/2015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0C214-6DD9-430B-BE19-62845642216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7478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FB591-E180-432C-A4F0-75BD9D5E2338}" type="datetimeFigureOut">
              <a:rPr lang="en-US" smtClean="0"/>
              <a:t>12/14/2015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0C214-6DD9-430B-BE19-62845642216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006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FB591-E180-432C-A4F0-75BD9D5E2338}" type="datetimeFigureOut">
              <a:rPr lang="en-US" smtClean="0"/>
              <a:t>12/14/2015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0C214-6DD9-430B-BE19-62845642216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0455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FB591-E180-432C-A4F0-75BD9D5E2338}" type="datetimeFigureOut">
              <a:rPr lang="en-US" smtClean="0"/>
              <a:t>12/14/2015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0C214-6DD9-430B-BE19-62845642216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9399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FB591-E180-432C-A4F0-75BD9D5E2338}" type="datetimeFigureOut">
              <a:rPr lang="en-US" smtClean="0"/>
              <a:t>12/14/2015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0C214-6DD9-430B-BE19-62845642216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2679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FB591-E180-432C-A4F0-75BD9D5E2338}" type="datetimeFigureOut">
              <a:rPr lang="en-US" smtClean="0"/>
              <a:t>12/14/2015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0C214-6DD9-430B-BE19-62845642216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17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FB591-E180-432C-A4F0-75BD9D5E2338}" type="datetimeFigureOut">
              <a:rPr lang="en-US" smtClean="0"/>
              <a:t>12/14/2015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0C214-6DD9-430B-BE19-62845642216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4041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FB591-E180-432C-A4F0-75BD9D5E2338}" type="datetimeFigureOut">
              <a:rPr lang="en-US" smtClean="0"/>
              <a:t>12/14/2015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0C214-6DD9-430B-BE19-62845642216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6012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5FB591-E180-432C-A4F0-75BD9D5E2338}" type="datetimeFigureOut">
              <a:rPr lang="en-US" smtClean="0"/>
              <a:t>12/14/2015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20C214-6DD9-430B-BE19-62845642216C}" type="slidenum">
              <a:rPr lang="en-US" smtClean="0"/>
              <a:t>‹N°›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16" y="152400"/>
            <a:ext cx="8892480" cy="1354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0185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9.xml"/><Relationship Id="rId3" Type="http://schemas.openxmlformats.org/officeDocument/2006/relationships/image" Target="../media/image16.png"/><Relationship Id="rId7" Type="http://schemas.openxmlformats.org/officeDocument/2006/relationships/diagramLayout" Target="../diagrams/layout9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9.xml"/><Relationship Id="rId5" Type="http://schemas.openxmlformats.org/officeDocument/2006/relationships/image" Target="../media/image18.png"/><Relationship Id="rId10" Type="http://schemas.microsoft.com/office/2007/relationships/diagramDrawing" Target="../diagrams/drawing9.xml"/><Relationship Id="rId4" Type="http://schemas.openxmlformats.org/officeDocument/2006/relationships/image" Target="../media/image17.png"/><Relationship Id="rId9" Type="http://schemas.openxmlformats.org/officeDocument/2006/relationships/diagramColors" Target="../diagrams/colors9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0.xml"/><Relationship Id="rId3" Type="http://schemas.openxmlformats.org/officeDocument/2006/relationships/image" Target="../media/image20.png"/><Relationship Id="rId7" Type="http://schemas.openxmlformats.org/officeDocument/2006/relationships/diagramColors" Target="../diagrams/colors10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0.xml"/><Relationship Id="rId5" Type="http://schemas.openxmlformats.org/officeDocument/2006/relationships/diagramLayout" Target="../diagrams/layout10.xml"/><Relationship Id="rId4" Type="http://schemas.openxmlformats.org/officeDocument/2006/relationships/diagramData" Target="../diagrams/data10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1.xml"/><Relationship Id="rId3" Type="http://schemas.openxmlformats.org/officeDocument/2006/relationships/image" Target="../media/image22.jpeg"/><Relationship Id="rId7" Type="http://schemas.openxmlformats.org/officeDocument/2006/relationships/diagramColors" Target="../diagrams/colors11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1.xml"/><Relationship Id="rId5" Type="http://schemas.openxmlformats.org/officeDocument/2006/relationships/diagramLayout" Target="../diagrams/layout11.xml"/><Relationship Id="rId4" Type="http://schemas.openxmlformats.org/officeDocument/2006/relationships/diagramData" Target="../diagrams/data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6.xml"/><Relationship Id="rId5" Type="http://schemas.openxmlformats.org/officeDocument/2006/relationships/diagramQuickStyle" Target="../diagrams/quickStyle16.xml"/><Relationship Id="rId4" Type="http://schemas.openxmlformats.org/officeDocument/2006/relationships/diagramLayout" Target="../diagrams/layout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.xml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12" Type="http://schemas.microsoft.com/office/2007/relationships/diagramDrawing" Target="../diagrams/drawing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11" Type="http://schemas.openxmlformats.org/officeDocument/2006/relationships/diagramColors" Target="../diagrams/colors1.xml"/><Relationship Id="rId5" Type="http://schemas.openxmlformats.org/officeDocument/2006/relationships/image" Target="../media/image6.jpeg"/><Relationship Id="rId10" Type="http://schemas.openxmlformats.org/officeDocument/2006/relationships/diagramQuickStyle" Target="../diagrams/quickStyle1.xml"/><Relationship Id="rId4" Type="http://schemas.openxmlformats.org/officeDocument/2006/relationships/image" Target="../media/image5.jpeg"/><Relationship Id="rId9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11.png"/><Relationship Id="rId7" Type="http://schemas.openxmlformats.org/officeDocument/2006/relationships/diagramColors" Target="../diagrams/colors6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image" Target="../media/image14.png"/><Relationship Id="rId7" Type="http://schemas.openxmlformats.org/officeDocument/2006/relationships/diagramColors" Target="../diagrams/colors8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1905000"/>
            <a:ext cx="5867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Le </a:t>
            </a:r>
            <a:r>
              <a:rPr lang="en-US" dirty="0" err="1" smtClean="0"/>
              <a:t>phare</a:t>
            </a:r>
            <a:r>
              <a:rPr lang="en-US" dirty="0" smtClean="0"/>
              <a:t> </a:t>
            </a:r>
            <a:r>
              <a:rPr lang="en-US" dirty="0" err="1" smtClean="0"/>
              <a:t>attoseconde</a:t>
            </a:r>
            <a:r>
              <a:rPr lang="en-US" dirty="0" smtClean="0"/>
              <a:t> au sein </a:t>
            </a:r>
            <a:r>
              <a:rPr lang="en-US" dirty="0" err="1" smtClean="0"/>
              <a:t>d’ATTOLAB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3429000"/>
            <a:ext cx="8458200" cy="1752600"/>
          </a:xfrm>
        </p:spPr>
        <p:txBody>
          <a:bodyPr>
            <a:noAutofit/>
          </a:bodyPr>
          <a:lstStyle/>
          <a:p>
            <a:r>
              <a:rPr lang="en-US" sz="3600" b="1" i="1" dirty="0" err="1" smtClean="0"/>
              <a:t>Projet</a:t>
            </a:r>
            <a:r>
              <a:rPr lang="en-US" sz="3600" b="1" i="1" dirty="0" smtClean="0"/>
              <a:t> IMAPS</a:t>
            </a:r>
          </a:p>
          <a:p>
            <a:r>
              <a:rPr lang="en-US" sz="3600" i="1" dirty="0" smtClean="0"/>
              <a:t>“</a:t>
            </a:r>
            <a:r>
              <a:rPr lang="en-US" sz="3600" b="1" i="1" dirty="0" smtClean="0"/>
              <a:t>I</a:t>
            </a:r>
            <a:r>
              <a:rPr lang="en-US" sz="3600" i="1" dirty="0" smtClean="0"/>
              <a:t>solated </a:t>
            </a:r>
            <a:r>
              <a:rPr lang="en-US" sz="3600" b="1" i="1" dirty="0" smtClean="0"/>
              <a:t>M</a:t>
            </a:r>
            <a:r>
              <a:rPr lang="en-US" sz="3600" i="1" dirty="0" smtClean="0"/>
              <a:t>ultiple </a:t>
            </a:r>
            <a:r>
              <a:rPr lang="en-US" sz="3600" b="1" i="1" dirty="0" err="1" smtClean="0"/>
              <a:t>A</a:t>
            </a:r>
            <a:r>
              <a:rPr lang="en-US" sz="3600" i="1" dirty="0" err="1" smtClean="0"/>
              <a:t>ttosecond</a:t>
            </a:r>
            <a:r>
              <a:rPr lang="en-US" sz="3600" i="1" dirty="0" smtClean="0"/>
              <a:t> </a:t>
            </a:r>
            <a:r>
              <a:rPr lang="en-US" sz="3600" b="1" i="1" dirty="0" smtClean="0"/>
              <a:t>P</a:t>
            </a:r>
            <a:r>
              <a:rPr lang="en-US" sz="3600" i="1" dirty="0" smtClean="0"/>
              <a:t>ulse </a:t>
            </a:r>
            <a:r>
              <a:rPr lang="en-US" sz="3600" b="1" i="1" dirty="0" smtClean="0"/>
              <a:t>S</a:t>
            </a:r>
            <a:r>
              <a:rPr lang="en-US" sz="3600" i="1" dirty="0" smtClean="0"/>
              <a:t>ource”</a:t>
            </a:r>
            <a:endParaRPr lang="en-US" sz="3600" i="1" dirty="0"/>
          </a:p>
        </p:txBody>
      </p:sp>
      <p:sp>
        <p:nvSpPr>
          <p:cNvPr id="4" name="TextBox 3"/>
          <p:cNvSpPr txBox="1"/>
          <p:nvPr/>
        </p:nvSpPr>
        <p:spPr>
          <a:xfrm>
            <a:off x="142052" y="314980"/>
            <a:ext cx="82399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 smtClean="0"/>
              <a:t>20/11/2015 - Journee des </a:t>
            </a:r>
            <a:r>
              <a:rPr lang="en-US" sz="3200" i="1" dirty="0" err="1" smtClean="0"/>
              <a:t>utilisateurs</a:t>
            </a:r>
            <a:r>
              <a:rPr lang="en-US" sz="3200" i="1" dirty="0" smtClean="0"/>
              <a:t> </a:t>
            </a:r>
            <a:r>
              <a:rPr lang="en-US" sz="3200" i="1" dirty="0" err="1" smtClean="0"/>
              <a:t>d’ATTOLAB</a:t>
            </a:r>
            <a:endParaRPr lang="en-US" sz="3200" i="1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609600" y="3429000"/>
            <a:ext cx="80772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609600" y="4800600"/>
            <a:ext cx="80772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 5" descr="wfr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64732" y="5119904"/>
            <a:ext cx="2166936" cy="1482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476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Le </a:t>
            </a:r>
            <a:r>
              <a:rPr lang="en-US" sz="3600" dirty="0" err="1" smtClean="0"/>
              <a:t>phare</a:t>
            </a:r>
            <a:r>
              <a:rPr lang="en-US" sz="3600" dirty="0" smtClean="0"/>
              <a:t> </a:t>
            </a:r>
            <a:r>
              <a:rPr lang="en-US" sz="3600" dirty="0" err="1" smtClean="0"/>
              <a:t>attoseconde</a:t>
            </a:r>
            <a:r>
              <a:rPr lang="en-US" sz="3600" dirty="0" smtClean="0"/>
              <a:t> par impulsions laser multicycles (15-30fs)</a:t>
            </a:r>
            <a:endParaRPr lang="en-US" sz="3600" dirty="0"/>
          </a:p>
        </p:txBody>
      </p:sp>
      <p:pic>
        <p:nvPicPr>
          <p:cNvPr id="1026" name="Picture 2" descr="E:\Post doc CEA\ATTOLAB\Presentation journee utilisateurs ATTOLAB\bitma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875527"/>
            <a:ext cx="5472695" cy="2144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E:\Post doc CEA\ATTOLAB\Presentation journee utilisateurs ATTOLAB\g6894-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9024" y="1371600"/>
            <a:ext cx="4087376" cy="225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732961" y="1676400"/>
                <a:ext cx="1725239" cy="5715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𝑟</m:t>
                          </m:r>
                        </m:sub>
                      </m:sSub>
                      <m:r>
                        <a:rPr lang="en-US" sz="2400" i="1">
                          <a:latin typeface="Cambria Math"/>
                          <a:ea typeface="Cambria Math"/>
                        </a:rPr>
                        <m:t>∝</m:t>
                      </m:r>
                      <m:f>
                        <m:fPr>
                          <m:type m:val="skw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𝐿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2961" y="1676400"/>
                <a:ext cx="1725239" cy="571503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6006095" y="4947663"/>
            <a:ext cx="30617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=&gt; </a:t>
            </a:r>
            <a:r>
              <a:rPr lang="en-US" dirty="0" err="1" smtClean="0"/>
              <a:t>Diminuer</a:t>
            </a:r>
            <a:r>
              <a:rPr lang="en-US" dirty="0" smtClean="0"/>
              <a:t> la divergence </a:t>
            </a:r>
            <a:r>
              <a:rPr lang="el-GR" dirty="0" smtClean="0"/>
              <a:t>ϴ</a:t>
            </a:r>
            <a:r>
              <a:rPr lang="en-US" dirty="0" smtClean="0"/>
              <a:t> des impulsions </a:t>
            </a:r>
            <a:r>
              <a:rPr lang="en-US" dirty="0" err="1" smtClean="0"/>
              <a:t>attosecondes</a:t>
            </a:r>
            <a:r>
              <a:rPr lang="en-US" dirty="0" smtClean="0"/>
              <a:t>!</a:t>
            </a:r>
            <a:endParaRPr lang="en-US" dirty="0"/>
          </a:p>
        </p:txBody>
      </p:sp>
      <p:pic>
        <p:nvPicPr>
          <p:cNvPr id="1028" name="Picture 4" descr="E:\Post doc CEA\ATTOLAB\Presentation journee utilisateurs ATTOLAB\bitmap4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675883"/>
            <a:ext cx="5490983" cy="2496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73096648"/>
              </p:ext>
            </p:extLst>
          </p:nvPr>
        </p:nvGraphicFramePr>
        <p:xfrm>
          <a:off x="0" y="6446837"/>
          <a:ext cx="9144000" cy="4111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4233200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-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err="1" smtClean="0"/>
              <a:t>Controler</a:t>
            </a:r>
            <a:r>
              <a:rPr lang="en-US" sz="3600" dirty="0" smtClean="0"/>
              <a:t> la phase </a:t>
            </a:r>
            <a:r>
              <a:rPr lang="en-US" sz="3600" dirty="0" err="1" smtClean="0"/>
              <a:t>spatiale</a:t>
            </a:r>
            <a:r>
              <a:rPr lang="en-US" sz="3600" dirty="0" smtClean="0"/>
              <a:t> du </a:t>
            </a:r>
            <a:r>
              <a:rPr lang="en-US" sz="3600" dirty="0" err="1" smtClean="0"/>
              <a:t>faisceau</a:t>
            </a:r>
            <a:r>
              <a:rPr lang="en-US" sz="3600" dirty="0" smtClean="0"/>
              <a:t> XUV</a:t>
            </a:r>
            <a:endParaRPr lang="en-US" sz="3600" dirty="0"/>
          </a:p>
        </p:txBody>
      </p:sp>
      <p:pic>
        <p:nvPicPr>
          <p:cNvPr id="3074" name="Picture 2" descr="E:\Post doc CEA\Chaire IDEX paris saclay\ANRfinal\Application ABorot\Flat to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3752" y="1295400"/>
            <a:ext cx="6534848" cy="4094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656784" y="5562600"/>
                <a:ext cx="5810816" cy="646331"/>
              </a:xfrm>
              <a:prstGeom prst="rect">
                <a:avLst/>
              </a:prstGeom>
              <a:solidFill>
                <a:schemeClr val="bg1"/>
              </a:solidFill>
              <a:ln w="22225">
                <a:solidFill>
                  <a:schemeClr val="accent1">
                    <a:shade val="95000"/>
                    <a:satMod val="10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u="sng" dirty="0" smtClean="0"/>
                  <a:t>Gaz</a:t>
                </a:r>
                <a:r>
                  <a:rPr lang="en-US" dirty="0" smtClean="0"/>
                  <a:t>: pour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𝜏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𝐿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=20</m:t>
                    </m:r>
                    <m:r>
                      <a:rPr lang="en-US" b="0" i="1" smtClean="0">
                        <a:latin typeface="Cambria Math"/>
                      </a:rPr>
                      <m:t>𝑓𝑠</m:t>
                    </m:r>
                  </m:oMath>
                </a14:m>
                <a:r>
                  <a:rPr lang="en-US" dirty="0" smtClean="0"/>
                  <a:t>, on </a:t>
                </a:r>
                <a:r>
                  <a:rPr lang="en-US" dirty="0" err="1" smtClean="0"/>
                  <a:t>separe</a:t>
                </a:r>
                <a:r>
                  <a:rPr lang="en-US" dirty="0" smtClean="0"/>
                  <a:t> a </a:t>
                </a:r>
                <a:r>
                  <a:rPr lang="en-US" dirty="0" err="1" smtClean="0"/>
                  <a:t>partir</a:t>
                </a:r>
                <a:r>
                  <a:rPr lang="en-US" dirty="0" smtClean="0"/>
                  <a:t> de H30 (45eV)</a:t>
                </a:r>
              </a:p>
              <a:p>
                <a:r>
                  <a:rPr lang="en-US" u="sng" dirty="0" smtClean="0"/>
                  <a:t>Plasma</a:t>
                </a:r>
                <a:r>
                  <a:rPr lang="en-US" dirty="0" smtClean="0"/>
                  <a:t>: </a:t>
                </a:r>
                <a:r>
                  <a:rPr lang="en-US" dirty="0"/>
                  <a:t>pour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𝜏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𝐿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=20</m:t>
                    </m:r>
                    <m:r>
                      <a:rPr lang="en-US" i="1">
                        <a:latin typeface="Cambria Math"/>
                      </a:rPr>
                      <m:t>𝑓𝑠</m:t>
                    </m:r>
                  </m:oMath>
                </a14:m>
                <a:r>
                  <a:rPr lang="en-US" dirty="0"/>
                  <a:t>, on </a:t>
                </a:r>
                <a:r>
                  <a:rPr lang="en-US" dirty="0" err="1"/>
                  <a:t>separe</a:t>
                </a:r>
                <a:r>
                  <a:rPr lang="en-US" dirty="0"/>
                  <a:t> a </a:t>
                </a:r>
                <a:r>
                  <a:rPr lang="en-US" dirty="0" err="1"/>
                  <a:t>partir</a:t>
                </a:r>
                <a:r>
                  <a:rPr lang="en-US" dirty="0"/>
                  <a:t> de </a:t>
                </a:r>
                <a:r>
                  <a:rPr lang="en-US" dirty="0" smtClean="0"/>
                  <a:t>H15 (22eV)</a:t>
                </a:r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6784" y="5562600"/>
                <a:ext cx="5810816" cy="646331"/>
              </a:xfrm>
              <a:prstGeom prst="rect">
                <a:avLst/>
              </a:prstGeom>
              <a:blipFill rotWithShape="1">
                <a:blip r:embed="rId3"/>
                <a:stretch>
                  <a:fillRect l="-731" t="-2727" b="-10909"/>
                </a:stretch>
              </a:blipFill>
              <a:ln w="22225">
                <a:solidFill>
                  <a:schemeClr val="accent1">
                    <a:shade val="95000"/>
                    <a:satMod val="10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73096648"/>
              </p:ext>
            </p:extLst>
          </p:nvPr>
        </p:nvGraphicFramePr>
        <p:xfrm>
          <a:off x="0" y="6446837"/>
          <a:ext cx="9144000" cy="4111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911314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Autres</a:t>
            </a:r>
            <a:r>
              <a:rPr lang="en-US" dirty="0" smtClean="0"/>
              <a:t> </a:t>
            </a:r>
            <a:r>
              <a:rPr lang="en-US" dirty="0" err="1" smtClean="0"/>
              <a:t>pistes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600200"/>
            <a:ext cx="2910672" cy="2250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62000" y="1828800"/>
            <a:ext cx="3505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err="1" smtClean="0"/>
              <a:t>Melange</a:t>
            </a:r>
            <a:r>
              <a:rPr lang="en-US" sz="2400" dirty="0" smtClean="0"/>
              <a:t> avec la </a:t>
            </a:r>
            <a:r>
              <a:rPr lang="en-US" sz="2400" dirty="0" err="1" smtClean="0"/>
              <a:t>seconde</a:t>
            </a:r>
            <a:r>
              <a:rPr lang="en-US" sz="2400" dirty="0" smtClean="0"/>
              <a:t> </a:t>
            </a:r>
            <a:r>
              <a:rPr lang="en-US" sz="2400" dirty="0" err="1" smtClean="0"/>
              <a:t>harmonique</a:t>
            </a:r>
            <a:r>
              <a:rPr lang="en-US" sz="2400" dirty="0" smtClean="0"/>
              <a:t> laser (pour la generation </a:t>
            </a:r>
            <a:r>
              <a:rPr lang="en-US" sz="2400" dirty="0" err="1" smtClean="0"/>
              <a:t>dans</a:t>
            </a:r>
            <a:r>
              <a:rPr lang="en-US" sz="2400" dirty="0" smtClean="0"/>
              <a:t> les </a:t>
            </a:r>
            <a:r>
              <a:rPr lang="en-US" sz="2400" dirty="0" err="1" smtClean="0"/>
              <a:t>gaz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4953000" y="4419600"/>
            <a:ext cx="3505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Nouveaux </a:t>
            </a:r>
            <a:r>
              <a:rPr lang="en-US" sz="2400" dirty="0" err="1" smtClean="0"/>
              <a:t>couplages</a:t>
            </a:r>
            <a:r>
              <a:rPr lang="en-US" sz="2400" dirty="0" smtClean="0"/>
              <a:t> </a:t>
            </a:r>
            <a:r>
              <a:rPr lang="en-US" sz="2400" dirty="0" err="1" smtClean="0"/>
              <a:t>spatio-temporels</a:t>
            </a:r>
            <a:r>
              <a:rPr lang="en-US" sz="2400" dirty="0" smtClean="0"/>
              <a:t>, </a:t>
            </a:r>
            <a:r>
              <a:rPr lang="en-US" sz="2400" dirty="0" err="1" smtClean="0"/>
              <a:t>phare</a:t>
            </a:r>
            <a:r>
              <a:rPr lang="en-US" sz="2400" dirty="0" smtClean="0"/>
              <a:t> </a:t>
            </a:r>
            <a:r>
              <a:rPr lang="en-US" sz="2400" dirty="0" err="1" smtClean="0"/>
              <a:t>attoseconde</a:t>
            </a:r>
            <a:r>
              <a:rPr lang="en-US" sz="2400" dirty="0" smtClean="0"/>
              <a:t> </a:t>
            </a:r>
            <a:r>
              <a:rPr lang="en-US" sz="2400" dirty="0" err="1" smtClean="0"/>
              <a:t>en</a:t>
            </a:r>
            <a:r>
              <a:rPr lang="en-US" sz="2400" dirty="0" smtClean="0"/>
              <a:t> </a:t>
            </a:r>
            <a:r>
              <a:rPr lang="en-US" sz="2400" dirty="0" err="1" smtClean="0"/>
              <a:t>spirale</a:t>
            </a:r>
            <a:r>
              <a:rPr lang="en-US" sz="2400" dirty="0" smtClean="0"/>
              <a:t>?</a:t>
            </a:r>
            <a:endParaRPr lang="en-US" sz="2400" dirty="0"/>
          </a:p>
        </p:txBody>
      </p:sp>
      <p:pic>
        <p:nvPicPr>
          <p:cNvPr id="4099" name="Picture 3" descr="E:\Post doc CEA\ATTOLAB\Presentation journee utilisateurs ATTOLAB\lightsprin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937" y="3619170"/>
            <a:ext cx="3675063" cy="2801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>
            <a:off x="4419600" y="2613630"/>
            <a:ext cx="533400" cy="0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4419600" y="5105400"/>
            <a:ext cx="609600" cy="0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4665074" y="5943600"/>
            <a:ext cx="31073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solidFill>
                  <a:schemeClr val="accent1"/>
                </a:solidFill>
              </a:rPr>
              <a:t>Image </a:t>
            </a:r>
            <a:r>
              <a:rPr lang="en-US" sz="1400" i="1" dirty="0" err="1" smtClean="0">
                <a:solidFill>
                  <a:schemeClr val="accent1"/>
                </a:solidFill>
              </a:rPr>
              <a:t>fournie</a:t>
            </a:r>
            <a:r>
              <a:rPr lang="en-US" sz="1400" i="1" dirty="0" smtClean="0">
                <a:solidFill>
                  <a:schemeClr val="accent1"/>
                </a:solidFill>
              </a:rPr>
              <a:t> par G. </a:t>
            </a:r>
            <a:r>
              <a:rPr lang="en-US" sz="1400" i="1" dirty="0" err="1" smtClean="0">
                <a:solidFill>
                  <a:schemeClr val="accent1"/>
                </a:solidFill>
              </a:rPr>
              <a:t>Pariente</a:t>
            </a:r>
            <a:r>
              <a:rPr lang="en-US" sz="1400" i="1" dirty="0" smtClean="0">
                <a:solidFill>
                  <a:schemeClr val="accent1"/>
                </a:solidFill>
              </a:rPr>
              <a:t> et </a:t>
            </a:r>
            <a:r>
              <a:rPr lang="en-US" sz="1400" i="1" dirty="0" err="1" smtClean="0">
                <a:solidFill>
                  <a:schemeClr val="accent1"/>
                </a:solidFill>
              </a:rPr>
              <a:t>F.Quere</a:t>
            </a:r>
            <a:endParaRPr lang="en-US" sz="1400" i="1" dirty="0">
              <a:solidFill>
                <a:schemeClr val="accent1"/>
              </a:solidFill>
            </a:endParaRPr>
          </a:p>
        </p:txBody>
      </p:sp>
      <p:graphicFrame>
        <p:nvGraphicFramePr>
          <p:cNvPr id="10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73096648"/>
              </p:ext>
            </p:extLst>
          </p:nvPr>
        </p:nvGraphicFramePr>
        <p:xfrm>
          <a:off x="0" y="6446837"/>
          <a:ext cx="9144000" cy="4111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792402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514600"/>
            <a:ext cx="8069942" cy="2743200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/>
        </p:spPr>
      </p:pic>
      <p:sp>
        <p:nvSpPr>
          <p:cNvPr id="5" name="Titre 1"/>
          <p:cNvSpPr txBox="1">
            <a:spLocks/>
          </p:cNvSpPr>
          <p:nvPr/>
        </p:nvSpPr>
        <p:spPr>
          <a:xfrm>
            <a:off x="228600" y="-152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000" dirty="0" smtClean="0"/>
              <a:t>La « box phare </a:t>
            </a:r>
            <a:r>
              <a:rPr lang="fr-FR" sz="4000" dirty="0" err="1" smtClean="0"/>
              <a:t>attoseconde</a:t>
            </a:r>
            <a:r>
              <a:rPr lang="fr-FR" sz="4000" dirty="0" smtClean="0"/>
              <a:t> »</a:t>
            </a:r>
            <a:endParaRPr lang="fr-FR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4419600" y="5638800"/>
            <a:ext cx="4594591" cy="646331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>
                <a:shade val="95000"/>
                <a:satMod val="10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dirty="0" smtClean="0"/>
              <a:t>(2) </a:t>
            </a:r>
            <a:r>
              <a:rPr lang="en-US" dirty="0" err="1" smtClean="0"/>
              <a:t>Diagnositique</a:t>
            </a:r>
            <a:r>
              <a:rPr lang="en-US" dirty="0" smtClean="0"/>
              <a:t> des </a:t>
            </a:r>
            <a:r>
              <a:rPr lang="en-US" dirty="0" err="1" smtClean="0"/>
              <a:t>impusions</a:t>
            </a:r>
            <a:r>
              <a:rPr lang="en-US" dirty="0" smtClean="0"/>
              <a:t> </a:t>
            </a:r>
            <a:r>
              <a:rPr lang="en-US" dirty="0" err="1" smtClean="0"/>
              <a:t>attosecondes</a:t>
            </a:r>
            <a:r>
              <a:rPr lang="en-US" dirty="0" smtClean="0"/>
              <a:t>: </a:t>
            </a:r>
          </a:p>
          <a:p>
            <a:r>
              <a:rPr lang="en-US" dirty="0" smtClean="0"/>
              <a:t>Phase </a:t>
            </a:r>
            <a:r>
              <a:rPr lang="en-US" dirty="0" err="1" smtClean="0"/>
              <a:t>absolue</a:t>
            </a:r>
            <a:r>
              <a:rPr lang="en-US" dirty="0" smtClean="0"/>
              <a:t>, </a:t>
            </a:r>
            <a:r>
              <a:rPr lang="en-US" dirty="0" err="1" smtClean="0"/>
              <a:t>energie</a:t>
            </a:r>
            <a:r>
              <a:rPr lang="en-US" dirty="0" smtClean="0"/>
              <a:t> et </a:t>
            </a:r>
            <a:r>
              <a:rPr lang="en-US" dirty="0" err="1" smtClean="0"/>
              <a:t>spectre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33400" y="5740600"/>
            <a:ext cx="3590214" cy="369332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>
                <a:shade val="95000"/>
                <a:satMod val="10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fr-FR" dirty="0" smtClean="0"/>
              <a:t>(1) Dispositif pompe </a:t>
            </a:r>
            <a:r>
              <a:rPr lang="fr-FR" dirty="0" err="1" smtClean="0"/>
              <a:t>atto</a:t>
            </a:r>
            <a:r>
              <a:rPr lang="fr-FR" dirty="0" smtClean="0"/>
              <a:t>-sonde </a:t>
            </a:r>
            <a:r>
              <a:rPr lang="fr-FR" dirty="0" err="1" smtClean="0"/>
              <a:t>atto</a:t>
            </a:r>
            <a:endParaRPr lang="fr-FR" dirty="0"/>
          </a:p>
        </p:txBody>
      </p:sp>
      <p:sp>
        <p:nvSpPr>
          <p:cNvPr id="8" name="TextBox 7"/>
          <p:cNvSpPr txBox="1"/>
          <p:nvPr/>
        </p:nvSpPr>
        <p:spPr>
          <a:xfrm>
            <a:off x="685800" y="1600200"/>
            <a:ext cx="3276600" cy="646331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>
                <a:shade val="95000"/>
                <a:satMod val="10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fr-FR" dirty="0" smtClean="0"/>
              <a:t>(3) Spectre de </a:t>
            </a:r>
            <a:r>
              <a:rPr lang="fr-FR" dirty="0" err="1" smtClean="0"/>
              <a:t>photo-electrons</a:t>
            </a:r>
            <a:r>
              <a:rPr lang="fr-FR" dirty="0"/>
              <a:t> </a:t>
            </a:r>
            <a:r>
              <a:rPr lang="fr-FR" dirty="0" smtClean="0"/>
              <a:t>ou de photo-ions</a:t>
            </a:r>
            <a:endParaRPr lang="fr-FR" dirty="0"/>
          </a:p>
        </p:txBody>
      </p:sp>
      <p:sp>
        <p:nvSpPr>
          <p:cNvPr id="9" name="TextBox 8"/>
          <p:cNvSpPr txBox="1"/>
          <p:nvPr/>
        </p:nvSpPr>
        <p:spPr>
          <a:xfrm>
            <a:off x="4648199" y="1792069"/>
            <a:ext cx="3733801" cy="646331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>
                <a:shade val="95000"/>
                <a:satMod val="10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fr-FR" dirty="0" smtClean="0"/>
              <a:t>(4) Spectroscopie d’absorption </a:t>
            </a:r>
            <a:r>
              <a:rPr lang="fr-FR" dirty="0"/>
              <a:t>(</a:t>
            </a:r>
            <a:r>
              <a:rPr lang="fr-FR" dirty="0" err="1" smtClean="0"/>
              <a:t>transcient</a:t>
            </a:r>
            <a:r>
              <a:rPr lang="fr-FR" dirty="0" smtClean="0"/>
              <a:t>-absorption </a:t>
            </a:r>
            <a:r>
              <a:rPr lang="fr-FR" dirty="0" err="1"/>
              <a:t>spectroscopy</a:t>
            </a:r>
            <a:r>
              <a:rPr lang="fr-FR" dirty="0" smtClean="0"/>
              <a:t>)</a:t>
            </a:r>
            <a:endParaRPr lang="fr-FR" dirty="0"/>
          </a:p>
        </p:txBody>
      </p:sp>
      <p:sp>
        <p:nvSpPr>
          <p:cNvPr id="10" name="TextBox 9"/>
          <p:cNvSpPr txBox="1"/>
          <p:nvPr/>
        </p:nvSpPr>
        <p:spPr>
          <a:xfrm>
            <a:off x="4648200" y="1030069"/>
            <a:ext cx="3733800" cy="646331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>
                <a:shade val="95000"/>
                <a:satMod val="10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fr-FR" dirty="0" smtClean="0"/>
              <a:t>(5) </a:t>
            </a:r>
            <a:r>
              <a:rPr lang="fr-FR" dirty="0" err="1" smtClean="0"/>
              <a:t>Interferometrie</a:t>
            </a:r>
            <a:r>
              <a:rPr lang="fr-FR" dirty="0" smtClean="0"/>
              <a:t> spectrale (</a:t>
            </a:r>
            <a:r>
              <a:rPr lang="fr-FR" dirty="0" err="1" smtClean="0"/>
              <a:t>transcient</a:t>
            </a:r>
            <a:r>
              <a:rPr lang="fr-FR" dirty="0" smtClean="0"/>
              <a:t>-dispersion </a:t>
            </a:r>
            <a:r>
              <a:rPr lang="fr-FR" dirty="0" err="1" smtClean="0"/>
              <a:t>spectroscopy</a:t>
            </a:r>
            <a:r>
              <a:rPr lang="fr-FR" dirty="0" smtClean="0"/>
              <a:t>)</a:t>
            </a:r>
            <a:endParaRPr lang="fr-FR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6515100" y="2475131"/>
            <a:ext cx="1143000" cy="801469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2324100" y="2286000"/>
            <a:ext cx="3848100" cy="1563469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7" idx="0"/>
          </p:cNvCxnSpPr>
          <p:nvPr/>
        </p:nvCxnSpPr>
        <p:spPr>
          <a:xfrm flipV="1">
            <a:off x="2328507" y="4191000"/>
            <a:ext cx="2014893" cy="1549600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7" idx="0"/>
          </p:cNvCxnSpPr>
          <p:nvPr/>
        </p:nvCxnSpPr>
        <p:spPr>
          <a:xfrm flipV="1">
            <a:off x="2328507" y="4419600"/>
            <a:ext cx="2239864" cy="1321000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6" idx="0"/>
          </p:cNvCxnSpPr>
          <p:nvPr/>
        </p:nvCxnSpPr>
        <p:spPr>
          <a:xfrm flipH="1" flipV="1">
            <a:off x="5791200" y="5119332"/>
            <a:ext cx="925696" cy="519468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73096648"/>
              </p:ext>
            </p:extLst>
          </p:nvPr>
        </p:nvGraphicFramePr>
        <p:xfrm>
          <a:off x="0" y="6446837"/>
          <a:ext cx="9144000" cy="4111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71612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Le </a:t>
            </a:r>
            <a:r>
              <a:rPr lang="en-US" sz="3600" dirty="0" err="1" smtClean="0"/>
              <a:t>phare</a:t>
            </a:r>
            <a:r>
              <a:rPr lang="en-US" sz="3600" dirty="0" smtClean="0"/>
              <a:t> </a:t>
            </a:r>
            <a:r>
              <a:rPr lang="en-US" sz="3600" dirty="0" err="1" smtClean="0"/>
              <a:t>attoseconde</a:t>
            </a:r>
            <a:r>
              <a:rPr lang="en-US" sz="3600" dirty="0" smtClean="0"/>
              <a:t> au sein </a:t>
            </a:r>
            <a:r>
              <a:rPr lang="en-US" sz="3600" dirty="0" err="1" smtClean="0"/>
              <a:t>d’ATTOLAB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609601" y="1752600"/>
            <a:ext cx="8077200" cy="1815882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>
                <a:shade val="95000"/>
                <a:satMod val="10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ATTOLAB: Plate-</a:t>
            </a:r>
            <a:r>
              <a:rPr lang="en-US" sz="2800" dirty="0" err="1" smtClean="0"/>
              <a:t>forme</a:t>
            </a:r>
            <a:r>
              <a:rPr lang="en-US" sz="2800" dirty="0" smtClean="0"/>
              <a:t> pour la </a:t>
            </a:r>
            <a:r>
              <a:rPr lang="en-US" sz="2800" dirty="0" err="1" smtClean="0"/>
              <a:t>dynamique</a:t>
            </a:r>
            <a:r>
              <a:rPr lang="en-US" sz="2800" dirty="0" smtClean="0"/>
              <a:t> </a:t>
            </a:r>
            <a:r>
              <a:rPr lang="en-US" sz="2800" dirty="0" err="1" smtClean="0"/>
              <a:t>ultrarapide</a:t>
            </a:r>
            <a:endParaRPr lang="en-US" sz="2800" dirty="0" smtClean="0"/>
          </a:p>
          <a:p>
            <a:pPr algn="ctr"/>
            <a:r>
              <a:rPr lang="en-US" sz="2800" i="1" dirty="0" err="1"/>
              <a:t>Objectifs</a:t>
            </a:r>
            <a:r>
              <a:rPr lang="en-US" sz="2800" i="1" dirty="0"/>
              <a:t>: </a:t>
            </a:r>
            <a:r>
              <a:rPr lang="en-US" sz="2800" i="1" dirty="0" err="1"/>
              <a:t>Comprendre</a:t>
            </a:r>
            <a:r>
              <a:rPr lang="en-US" sz="2800" i="1" dirty="0"/>
              <a:t> et </a:t>
            </a:r>
            <a:r>
              <a:rPr lang="en-US" sz="2800" i="1" dirty="0" err="1"/>
              <a:t>controler</a:t>
            </a:r>
            <a:r>
              <a:rPr lang="en-US" sz="2800" i="1" dirty="0"/>
              <a:t> </a:t>
            </a:r>
            <a:r>
              <a:rPr lang="en-US" sz="2800" i="1" dirty="0" err="1"/>
              <a:t>en</a:t>
            </a:r>
            <a:r>
              <a:rPr lang="en-US" sz="2800" i="1" dirty="0"/>
              <a:t> temps reel </a:t>
            </a:r>
            <a:r>
              <a:rPr lang="en-US" sz="2800" i="1" dirty="0" err="1"/>
              <a:t>l’evolution</a:t>
            </a:r>
            <a:r>
              <a:rPr lang="en-US" sz="2800" i="1" dirty="0"/>
              <a:t> de </a:t>
            </a:r>
            <a:r>
              <a:rPr lang="en-US" sz="2800" i="1" dirty="0" err="1"/>
              <a:t>paquets</a:t>
            </a:r>
            <a:r>
              <a:rPr lang="en-US" sz="2800" i="1" dirty="0"/>
              <a:t> </a:t>
            </a:r>
            <a:r>
              <a:rPr lang="en-US" sz="2800" i="1" dirty="0" err="1"/>
              <a:t>d’onde</a:t>
            </a:r>
            <a:r>
              <a:rPr lang="en-US" sz="2800" i="1" dirty="0"/>
              <a:t> </a:t>
            </a:r>
            <a:r>
              <a:rPr lang="en-US" sz="2800" i="1" dirty="0" err="1"/>
              <a:t>electroniques</a:t>
            </a:r>
            <a:r>
              <a:rPr lang="en-US" sz="2800" i="1" dirty="0"/>
              <a:t>  et </a:t>
            </a:r>
            <a:r>
              <a:rPr lang="en-US" sz="2800" i="1" dirty="0" err="1"/>
              <a:t>nucleaires</a:t>
            </a:r>
            <a:r>
              <a:rPr lang="en-US" sz="2800" i="1" dirty="0"/>
              <a:t> </a:t>
            </a:r>
            <a:r>
              <a:rPr lang="en-US" sz="2800" i="1" dirty="0" err="1" smtClean="0"/>
              <a:t>localises</a:t>
            </a:r>
            <a:endParaRPr lang="en-US" sz="2800" i="1" dirty="0"/>
          </a:p>
        </p:txBody>
      </p:sp>
      <p:sp>
        <p:nvSpPr>
          <p:cNvPr id="6" name="TextBox 5"/>
          <p:cNvSpPr txBox="1"/>
          <p:nvPr/>
        </p:nvSpPr>
        <p:spPr>
          <a:xfrm>
            <a:off x="914401" y="4648200"/>
            <a:ext cx="7696200" cy="1384995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>
                <a:shade val="95000"/>
                <a:satMod val="10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 err="1" smtClean="0"/>
              <a:t>Objectifs</a:t>
            </a:r>
            <a:r>
              <a:rPr lang="en-US" sz="2800" i="1" dirty="0" smtClean="0"/>
              <a:t> du </a:t>
            </a:r>
            <a:r>
              <a:rPr lang="en-US" sz="2800" i="1" dirty="0" err="1" smtClean="0"/>
              <a:t>projet</a:t>
            </a:r>
            <a:r>
              <a:rPr lang="en-US" sz="2800" i="1" dirty="0" smtClean="0"/>
              <a:t> IMAPS: </a:t>
            </a:r>
            <a:r>
              <a:rPr lang="en-US" sz="2800" i="1" dirty="0" err="1" smtClean="0"/>
              <a:t>fournir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une</a:t>
            </a:r>
            <a:r>
              <a:rPr lang="en-US" sz="2800" i="1" dirty="0" smtClean="0"/>
              <a:t> source </a:t>
            </a:r>
            <a:r>
              <a:rPr lang="en-US" sz="2800" i="1" dirty="0" err="1" smtClean="0"/>
              <a:t>d’impulsions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attoseconde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isolees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destinees</a:t>
            </a:r>
            <a:r>
              <a:rPr lang="en-US" sz="2800" i="1" dirty="0" smtClean="0"/>
              <a:t> aux applications pour la </a:t>
            </a:r>
            <a:r>
              <a:rPr lang="en-US" sz="2800" i="1" dirty="0" err="1" smtClean="0"/>
              <a:t>dynamique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ultrarapide</a:t>
            </a:r>
            <a:r>
              <a:rPr lang="en-US" sz="2800" i="1" dirty="0" smtClean="0"/>
              <a:t>.</a:t>
            </a:r>
            <a:endParaRPr lang="en-US" sz="2800" i="1" dirty="0"/>
          </a:p>
        </p:txBody>
      </p:sp>
      <p:sp>
        <p:nvSpPr>
          <p:cNvPr id="7" name="Up-Down Arrow 6"/>
          <p:cNvSpPr/>
          <p:nvPr/>
        </p:nvSpPr>
        <p:spPr>
          <a:xfrm>
            <a:off x="4533901" y="3810000"/>
            <a:ext cx="266699" cy="68580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91256216"/>
              </p:ext>
            </p:extLst>
          </p:nvPr>
        </p:nvGraphicFramePr>
        <p:xfrm>
          <a:off x="0" y="6446837"/>
          <a:ext cx="9144000" cy="4111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34202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Le </a:t>
            </a:r>
            <a:r>
              <a:rPr lang="en-US" sz="3600" dirty="0" err="1" smtClean="0"/>
              <a:t>phare</a:t>
            </a:r>
            <a:r>
              <a:rPr lang="en-US" sz="3600" dirty="0" smtClean="0"/>
              <a:t> </a:t>
            </a:r>
            <a:r>
              <a:rPr lang="en-US" sz="3600" dirty="0" err="1" smtClean="0"/>
              <a:t>attoseconde</a:t>
            </a:r>
            <a:r>
              <a:rPr lang="en-US" sz="3600" dirty="0" smtClean="0"/>
              <a:t>, </a:t>
            </a:r>
            <a:r>
              <a:rPr lang="en-US" sz="3600" dirty="0" err="1" smtClean="0"/>
              <a:t>une</a:t>
            </a:r>
            <a:r>
              <a:rPr lang="en-US" sz="3600" dirty="0" smtClean="0"/>
              <a:t> technique </a:t>
            </a:r>
            <a:r>
              <a:rPr lang="en-US" sz="3600" dirty="0" err="1" smtClean="0"/>
              <a:t>universelle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254297" y="1524000"/>
            <a:ext cx="88135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Technique applicable sur les trois </a:t>
            </a:r>
            <a:r>
              <a:rPr lang="en-US" sz="2800" dirty="0" err="1" smtClean="0"/>
              <a:t>systemes</a:t>
            </a:r>
            <a:r>
              <a:rPr lang="en-US" sz="2800" dirty="0" smtClean="0"/>
              <a:t> laser </a:t>
            </a:r>
            <a:r>
              <a:rPr lang="en-US" sz="2800" dirty="0" err="1" smtClean="0"/>
              <a:t>d’ATTOLAB</a:t>
            </a:r>
            <a:endParaRPr lang="en-US" sz="2800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8828850"/>
              </p:ext>
            </p:extLst>
          </p:nvPr>
        </p:nvGraphicFramePr>
        <p:xfrm>
          <a:off x="685800" y="2971800"/>
          <a:ext cx="22098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9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FAB1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15 fs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15 </a:t>
                      </a:r>
                      <a:r>
                        <a:rPr lang="en-US" dirty="0" err="1" smtClean="0"/>
                        <a:t>mJ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 kHz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CEP stable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9782388"/>
              </p:ext>
            </p:extLst>
          </p:nvPr>
        </p:nvGraphicFramePr>
        <p:xfrm>
          <a:off x="3581400" y="2971800"/>
          <a:ext cx="2209800" cy="18542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209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FAB10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15 fs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 </a:t>
                      </a:r>
                      <a:r>
                        <a:rPr lang="en-US" dirty="0" err="1" smtClean="0"/>
                        <a:t>mJ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10 kHz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CEP stable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3795418"/>
              </p:ext>
            </p:extLst>
          </p:nvPr>
        </p:nvGraphicFramePr>
        <p:xfrm>
          <a:off x="6477000" y="2971800"/>
          <a:ext cx="2209800" cy="18542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209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FABP-Salle</a:t>
                      </a:r>
                      <a:r>
                        <a:rPr lang="en-US" baseline="0" dirty="0" smtClean="0"/>
                        <a:t> Noire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5 fs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5 </a:t>
                      </a:r>
                      <a:r>
                        <a:rPr lang="en-US" dirty="0" err="1" smtClean="0"/>
                        <a:t>mJ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 kHz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CEP stable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Left Brace 11"/>
          <p:cNvSpPr/>
          <p:nvPr/>
        </p:nvSpPr>
        <p:spPr>
          <a:xfrm rot="16200000">
            <a:off x="3067050" y="2838450"/>
            <a:ext cx="266700" cy="50292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Left Brace 12"/>
          <p:cNvSpPr/>
          <p:nvPr/>
        </p:nvSpPr>
        <p:spPr>
          <a:xfrm rot="16200000">
            <a:off x="7486650" y="4286250"/>
            <a:ext cx="266700" cy="21336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981200" y="5496580"/>
            <a:ext cx="24050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Source </a:t>
            </a:r>
            <a:r>
              <a:rPr lang="en-US" sz="2800" dirty="0" err="1" smtClean="0"/>
              <a:t>atto</a:t>
            </a:r>
            <a:r>
              <a:rPr lang="en-US" sz="2800" dirty="0" smtClean="0"/>
              <a:t> </a:t>
            </a:r>
            <a:r>
              <a:rPr lang="en-US" sz="2800" dirty="0" err="1" smtClean="0"/>
              <a:t>gaz</a:t>
            </a:r>
            <a:endParaRPr lang="en-US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6096000" y="5486400"/>
            <a:ext cx="29727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Source </a:t>
            </a:r>
            <a:r>
              <a:rPr lang="en-US" sz="2800" dirty="0" err="1" smtClean="0"/>
              <a:t>atto</a:t>
            </a:r>
            <a:r>
              <a:rPr lang="en-US" sz="2800" dirty="0" smtClean="0"/>
              <a:t> plasma</a:t>
            </a:r>
            <a:endParaRPr lang="en-US" sz="2800" dirty="0"/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2209800" y="2286000"/>
            <a:ext cx="2362200" cy="3048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4572000" y="2286000"/>
            <a:ext cx="0" cy="3048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4572000" y="2286000"/>
            <a:ext cx="2057400" cy="3048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24280393"/>
              </p:ext>
            </p:extLst>
          </p:nvPr>
        </p:nvGraphicFramePr>
        <p:xfrm>
          <a:off x="0" y="6446837"/>
          <a:ext cx="9144000" cy="4111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73186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Un </a:t>
            </a:r>
            <a:r>
              <a:rPr lang="en-US" sz="3600" dirty="0" err="1" smtClean="0"/>
              <a:t>projet</a:t>
            </a:r>
            <a:r>
              <a:rPr lang="en-US" sz="3600" dirty="0" smtClean="0"/>
              <a:t> transverse au sein </a:t>
            </a:r>
            <a:r>
              <a:rPr lang="en-US" sz="3600" dirty="0" err="1" smtClean="0"/>
              <a:t>d’ATTOLAB</a:t>
            </a:r>
            <a:endParaRPr lang="en-US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352800"/>
            <a:ext cx="8069942" cy="2743200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/>
        </p:spPr>
      </p:pic>
      <p:sp>
        <p:nvSpPr>
          <p:cNvPr id="6" name="Rounded Rectangle 5"/>
          <p:cNvSpPr/>
          <p:nvPr/>
        </p:nvSpPr>
        <p:spPr>
          <a:xfrm>
            <a:off x="304800" y="3886200"/>
            <a:ext cx="2743200" cy="2438400"/>
          </a:xfrm>
          <a:prstGeom prst="roundRect">
            <a:avLst/>
          </a:prstGeom>
          <a:noFill/>
          <a:ln>
            <a:solidFill>
              <a:schemeClr val="accent1">
                <a:shade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045170" y="1276290"/>
            <a:ext cx="75913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 err="1" smtClean="0"/>
              <a:t>Necessite</a:t>
            </a:r>
            <a:r>
              <a:rPr lang="en-US" sz="2000" b="1" i="1" dirty="0" smtClean="0"/>
              <a:t> </a:t>
            </a:r>
            <a:r>
              <a:rPr lang="en-US" sz="2000" b="1" i="1" dirty="0" err="1" smtClean="0"/>
              <a:t>l’association</a:t>
            </a:r>
            <a:r>
              <a:rPr lang="en-US" sz="2000" b="1" i="1" dirty="0" smtClean="0"/>
              <a:t> de competences transverses au sein </a:t>
            </a:r>
            <a:r>
              <a:rPr lang="en-US" sz="2000" b="1" i="1" dirty="0" err="1" smtClean="0"/>
              <a:t>d’ATTOLAB</a:t>
            </a:r>
            <a:endParaRPr lang="en-US" sz="2000" b="1" i="1" dirty="0"/>
          </a:p>
        </p:txBody>
      </p:sp>
      <p:sp>
        <p:nvSpPr>
          <p:cNvPr id="8" name="TextBox 7"/>
          <p:cNvSpPr txBox="1"/>
          <p:nvPr/>
        </p:nvSpPr>
        <p:spPr>
          <a:xfrm>
            <a:off x="381000" y="1905000"/>
            <a:ext cx="2924775" cy="10156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5875">
            <a:solidFill>
              <a:schemeClr val="accent1">
                <a:shade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000" dirty="0" smtClean="0"/>
              <a:t>Generation: </a:t>
            </a:r>
          </a:p>
          <a:p>
            <a:r>
              <a:rPr lang="en-US" sz="2000" u="sng" dirty="0" err="1" smtClean="0"/>
              <a:t>LIDyL</a:t>
            </a:r>
            <a:r>
              <a:rPr lang="en-US" sz="2000" dirty="0" smtClean="0"/>
              <a:t> (B. </a:t>
            </a:r>
            <a:r>
              <a:rPr lang="en-US" sz="2000" dirty="0" err="1" smtClean="0"/>
              <a:t>Carre</a:t>
            </a:r>
            <a:r>
              <a:rPr lang="en-US" sz="2000" dirty="0" smtClean="0"/>
              <a:t>, P. </a:t>
            </a:r>
            <a:r>
              <a:rPr lang="en-US" sz="2000" dirty="0" err="1" smtClean="0"/>
              <a:t>Salieres</a:t>
            </a:r>
            <a:r>
              <a:rPr lang="en-US" sz="2000" dirty="0" smtClean="0"/>
              <a:t>)</a:t>
            </a:r>
          </a:p>
          <a:p>
            <a:r>
              <a:rPr lang="en-US" sz="2000" u="sng" dirty="0" smtClean="0"/>
              <a:t>LOA</a:t>
            </a:r>
            <a:r>
              <a:rPr lang="en-US" sz="2000" dirty="0" smtClean="0"/>
              <a:t> (R. Lopez-Martens)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3552843" y="2184737"/>
            <a:ext cx="2466957" cy="10156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5875">
            <a:solidFill>
              <a:schemeClr val="accent1">
                <a:shade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000" dirty="0" smtClean="0"/>
              <a:t>Transport: </a:t>
            </a:r>
          </a:p>
          <a:p>
            <a:r>
              <a:rPr lang="en-US" sz="2000" u="sng" dirty="0" smtClean="0"/>
              <a:t>LCF-</a:t>
            </a:r>
            <a:r>
              <a:rPr lang="en-US" sz="2000" u="sng" dirty="0" err="1"/>
              <a:t>I</a:t>
            </a:r>
            <a:r>
              <a:rPr lang="en-US" sz="2000" u="sng" dirty="0" err="1" smtClean="0"/>
              <a:t>nstitut</a:t>
            </a:r>
            <a:r>
              <a:rPr lang="en-US" sz="2000" u="sng" dirty="0" smtClean="0"/>
              <a:t> </a:t>
            </a:r>
            <a:r>
              <a:rPr lang="en-US" sz="2000" u="sng" dirty="0" err="1" smtClean="0"/>
              <a:t>d’Optique</a:t>
            </a:r>
            <a:endParaRPr lang="en-US" sz="2000" u="sng" dirty="0" smtClean="0"/>
          </a:p>
          <a:p>
            <a:r>
              <a:rPr lang="en-US" sz="2000" dirty="0" smtClean="0"/>
              <a:t>(F. </a:t>
            </a:r>
            <a:r>
              <a:rPr lang="en-US" sz="2000" dirty="0" err="1" smtClean="0"/>
              <a:t>Delmotte</a:t>
            </a:r>
            <a:r>
              <a:rPr lang="en-US" sz="2000" dirty="0" smtClean="0"/>
              <a:t>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439378" y="1905000"/>
            <a:ext cx="2018822" cy="132343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accent1">
                <a:shade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000" dirty="0" smtClean="0"/>
              <a:t>Applications:</a:t>
            </a:r>
          </a:p>
          <a:p>
            <a:r>
              <a:rPr lang="en-US" sz="2000" u="sng" dirty="0" smtClean="0"/>
              <a:t>ISMO</a:t>
            </a:r>
            <a:r>
              <a:rPr lang="en-US" sz="2000" dirty="0" smtClean="0"/>
              <a:t> (D. </a:t>
            </a:r>
            <a:r>
              <a:rPr lang="en-US" sz="2000" dirty="0" err="1" smtClean="0"/>
              <a:t>Dowek</a:t>
            </a:r>
            <a:r>
              <a:rPr lang="en-US" sz="2000" dirty="0" smtClean="0"/>
              <a:t>) </a:t>
            </a:r>
          </a:p>
          <a:p>
            <a:r>
              <a:rPr lang="en-US" sz="2000" u="sng" dirty="0" smtClean="0"/>
              <a:t>LPS</a:t>
            </a:r>
            <a:r>
              <a:rPr lang="en-US" sz="2000" dirty="0" smtClean="0"/>
              <a:t> (M. </a:t>
            </a:r>
            <a:r>
              <a:rPr lang="en-US" sz="2000" dirty="0" err="1" smtClean="0"/>
              <a:t>Marsi</a:t>
            </a:r>
            <a:r>
              <a:rPr lang="en-US" sz="2000" dirty="0" smtClean="0"/>
              <a:t>)</a:t>
            </a:r>
          </a:p>
          <a:p>
            <a:r>
              <a:rPr lang="en-US" sz="2000" dirty="0" smtClean="0"/>
              <a:t>…</a:t>
            </a:r>
          </a:p>
        </p:txBody>
      </p:sp>
      <p:cxnSp>
        <p:nvCxnSpPr>
          <p:cNvPr id="12" name="Straight Arrow Connector 11"/>
          <p:cNvCxnSpPr>
            <a:stCxn id="8" idx="2"/>
            <a:endCxn id="6" idx="0"/>
          </p:cNvCxnSpPr>
          <p:nvPr/>
        </p:nvCxnSpPr>
        <p:spPr>
          <a:xfrm flipH="1">
            <a:off x="1676400" y="2920663"/>
            <a:ext cx="166988" cy="965537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endCxn id="15" idx="0"/>
          </p:cNvCxnSpPr>
          <p:nvPr/>
        </p:nvCxnSpPr>
        <p:spPr>
          <a:xfrm>
            <a:off x="4848606" y="3228439"/>
            <a:ext cx="310017" cy="886361"/>
          </a:xfrm>
          <a:prstGeom prst="straightConnector1">
            <a:avLst/>
          </a:prstGeom>
          <a:ln w="3175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10" idx="2"/>
          </p:cNvCxnSpPr>
          <p:nvPr/>
        </p:nvCxnSpPr>
        <p:spPr>
          <a:xfrm>
            <a:off x="7448789" y="3228439"/>
            <a:ext cx="95011" cy="352961"/>
          </a:xfrm>
          <a:prstGeom prst="straightConnector1">
            <a:avLst/>
          </a:prstGeom>
          <a:ln w="3175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14"/>
          <p:cNvSpPr/>
          <p:nvPr/>
        </p:nvSpPr>
        <p:spPr>
          <a:xfrm>
            <a:off x="4373645" y="4114800"/>
            <a:ext cx="1569955" cy="2130624"/>
          </a:xfrm>
          <a:prstGeom prst="roundRect">
            <a:avLst/>
          </a:prstGeom>
          <a:noFill/>
          <a:ln>
            <a:solidFill>
              <a:schemeClr val="accent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6202445" y="3429000"/>
            <a:ext cx="2255755" cy="2816424"/>
          </a:xfrm>
          <a:prstGeom prst="roundRect">
            <a:avLst/>
          </a:prstGeom>
          <a:noFill/>
          <a:ln>
            <a:solidFill>
              <a:schemeClr val="accent3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91256216"/>
              </p:ext>
            </p:extLst>
          </p:nvPr>
        </p:nvGraphicFramePr>
        <p:xfrm>
          <a:off x="0" y="6446837"/>
          <a:ext cx="9144000" cy="4111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68257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Perspectives: au </a:t>
            </a:r>
            <a:r>
              <a:rPr lang="en-US" dirty="0" err="1" smtClean="0"/>
              <a:t>dela</a:t>
            </a:r>
            <a:r>
              <a:rPr lang="en-US" dirty="0" smtClean="0"/>
              <a:t> </a:t>
            </a:r>
            <a:r>
              <a:rPr lang="en-US" dirty="0" err="1" smtClean="0"/>
              <a:t>d’ATTOLAB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371600" y="1295400"/>
            <a:ext cx="6858000" cy="138499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Application du </a:t>
            </a:r>
            <a:r>
              <a:rPr lang="en-US" sz="2800" dirty="0" err="1" smtClean="0"/>
              <a:t>phare</a:t>
            </a:r>
            <a:r>
              <a:rPr lang="en-US" sz="2800" dirty="0" smtClean="0"/>
              <a:t> </a:t>
            </a:r>
            <a:r>
              <a:rPr lang="en-US" sz="2800" dirty="0" err="1" smtClean="0"/>
              <a:t>attoseconde</a:t>
            </a:r>
            <a:r>
              <a:rPr lang="en-US" sz="2800" dirty="0" smtClean="0"/>
              <a:t> aux lasers de </a:t>
            </a:r>
            <a:r>
              <a:rPr lang="en-US" sz="2800" dirty="0" err="1" smtClean="0"/>
              <a:t>tres</a:t>
            </a:r>
            <a:r>
              <a:rPr lang="en-US" sz="2800" dirty="0" smtClean="0"/>
              <a:t> </a:t>
            </a:r>
            <a:r>
              <a:rPr lang="en-US" sz="2800" dirty="0" err="1" smtClean="0"/>
              <a:t>hautes</a:t>
            </a:r>
            <a:r>
              <a:rPr lang="en-US" sz="2800" dirty="0" smtClean="0"/>
              <a:t> </a:t>
            </a:r>
            <a:r>
              <a:rPr lang="en-US" sz="2800" dirty="0" err="1" smtClean="0"/>
              <a:t>intensites</a:t>
            </a:r>
            <a:r>
              <a:rPr lang="en-US" sz="2800" dirty="0"/>
              <a:t> </a:t>
            </a:r>
            <a:r>
              <a:rPr lang="en-US" sz="2800" dirty="0" smtClean="0"/>
              <a:t>(15-30 fs)</a:t>
            </a:r>
          </a:p>
          <a:p>
            <a:pPr algn="ctr"/>
            <a:r>
              <a:rPr lang="en-US" sz="2800" b="1" dirty="0" err="1" smtClean="0"/>
              <a:t>Cilex</a:t>
            </a:r>
            <a:endParaRPr lang="en-US" sz="2800" b="1" dirty="0"/>
          </a:p>
        </p:txBody>
      </p:sp>
      <p:pic>
        <p:nvPicPr>
          <p:cNvPr id="5122" name="Picture 2" descr="E:\Post doc CEA\ATTOLAB\Presentation journee utilisateurs ATTOLAB\cilex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6737" y="2971800"/>
            <a:ext cx="3294063" cy="337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>
            <a:off x="1828800" y="2895600"/>
            <a:ext cx="1143000" cy="1447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6553200" y="2895600"/>
            <a:ext cx="1066800" cy="1447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91256216"/>
              </p:ext>
            </p:extLst>
          </p:nvPr>
        </p:nvGraphicFramePr>
        <p:xfrm>
          <a:off x="0" y="6446837"/>
          <a:ext cx="9144000" cy="4111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37023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33204" y="3200400"/>
            <a:ext cx="2371996" cy="58477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3200" dirty="0" err="1" smtClean="0"/>
              <a:t>Projet</a:t>
            </a:r>
            <a:r>
              <a:rPr lang="en-US" sz="3200" dirty="0" smtClean="0"/>
              <a:t> IMAPS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5561934" y="3055203"/>
            <a:ext cx="2439066" cy="83099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4800" dirty="0" smtClean="0"/>
              <a:t>ATTOLAB</a:t>
            </a:r>
            <a:endParaRPr lang="en-US" sz="4800" dirty="0"/>
          </a:p>
        </p:txBody>
      </p:sp>
      <p:sp>
        <p:nvSpPr>
          <p:cNvPr id="7" name="Curved Down Arrow 6"/>
          <p:cNvSpPr/>
          <p:nvPr/>
        </p:nvSpPr>
        <p:spPr>
          <a:xfrm>
            <a:off x="2667000" y="2133600"/>
            <a:ext cx="3810000" cy="68580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Curved Down Arrow 7"/>
          <p:cNvSpPr/>
          <p:nvPr/>
        </p:nvSpPr>
        <p:spPr>
          <a:xfrm rot="10800000">
            <a:off x="2667001" y="4114800"/>
            <a:ext cx="3810000" cy="68580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76400" y="1295400"/>
            <a:ext cx="586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Source </a:t>
            </a:r>
            <a:r>
              <a:rPr lang="en-US" dirty="0" err="1" smtClean="0"/>
              <a:t>d’impulsions</a:t>
            </a:r>
            <a:r>
              <a:rPr lang="en-US" dirty="0" smtClean="0"/>
              <a:t> </a:t>
            </a:r>
            <a:r>
              <a:rPr lang="en-US" dirty="0" err="1" smtClean="0"/>
              <a:t>attosecondes</a:t>
            </a:r>
            <a:r>
              <a:rPr lang="en-US" dirty="0" smtClean="0"/>
              <a:t> </a:t>
            </a:r>
            <a:r>
              <a:rPr lang="en-US" dirty="0" err="1" smtClean="0"/>
              <a:t>isolees</a:t>
            </a:r>
            <a:r>
              <a:rPr lang="en-US" dirty="0" smtClean="0"/>
              <a:t> multiples, </a:t>
            </a:r>
            <a:r>
              <a:rPr lang="en-US" dirty="0" err="1" smtClean="0"/>
              <a:t>optimisee</a:t>
            </a:r>
            <a:r>
              <a:rPr lang="en-US" dirty="0" smtClean="0"/>
              <a:t> pour les applications 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dynamique</a:t>
            </a:r>
            <a:r>
              <a:rPr lang="en-US" dirty="0" smtClean="0"/>
              <a:t> </a:t>
            </a:r>
            <a:r>
              <a:rPr lang="en-US" dirty="0" err="1" smtClean="0"/>
              <a:t>ultrarapide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676400" y="5029200"/>
            <a:ext cx="5867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Un </a:t>
            </a:r>
            <a:r>
              <a:rPr lang="en-US" dirty="0" err="1" smtClean="0"/>
              <a:t>environnement</a:t>
            </a:r>
            <a:r>
              <a:rPr lang="en-US" dirty="0" smtClean="0"/>
              <a:t> </a:t>
            </a:r>
            <a:r>
              <a:rPr lang="en-US" dirty="0" err="1" smtClean="0"/>
              <a:t>scientifique</a:t>
            </a:r>
            <a:r>
              <a:rPr lang="en-US" dirty="0" smtClean="0"/>
              <a:t>, technique et </a:t>
            </a:r>
            <a:r>
              <a:rPr lang="en-US" dirty="0" err="1" smtClean="0"/>
              <a:t>humain</a:t>
            </a:r>
            <a:r>
              <a:rPr lang="en-US" dirty="0" smtClean="0"/>
              <a:t> </a:t>
            </a:r>
            <a:r>
              <a:rPr lang="en-US" dirty="0" err="1" smtClean="0"/>
              <a:t>complet</a:t>
            </a:r>
            <a:r>
              <a:rPr lang="en-US" dirty="0" smtClean="0"/>
              <a:t> necessaire au </a:t>
            </a:r>
            <a:r>
              <a:rPr lang="en-US" dirty="0" err="1" smtClean="0"/>
              <a:t>developpement</a:t>
            </a:r>
            <a:r>
              <a:rPr lang="en-US" dirty="0" smtClean="0"/>
              <a:t> sur le plateau de </a:t>
            </a:r>
            <a:r>
              <a:rPr lang="en-US" dirty="0" err="1" smtClean="0"/>
              <a:t>Saclay</a:t>
            </a:r>
            <a:r>
              <a:rPr lang="en-US" dirty="0" smtClean="0"/>
              <a:t> </a:t>
            </a:r>
            <a:r>
              <a:rPr lang="en-US" dirty="0" err="1" smtClean="0"/>
              <a:t>d’une</a:t>
            </a:r>
            <a:r>
              <a:rPr lang="en-US" dirty="0" smtClean="0"/>
              <a:t> source de </a:t>
            </a:r>
            <a:r>
              <a:rPr lang="en-US" dirty="0" err="1" smtClean="0"/>
              <a:t>rayonnement</a:t>
            </a:r>
            <a:r>
              <a:rPr lang="en-US" dirty="0" smtClean="0"/>
              <a:t> </a:t>
            </a:r>
            <a:r>
              <a:rPr lang="en-US" dirty="0" err="1" smtClean="0"/>
              <a:t>attoseconde</a:t>
            </a:r>
            <a:r>
              <a:rPr lang="en-US" dirty="0" smtClean="0"/>
              <a:t> de nouvelle generation</a:t>
            </a:r>
            <a:endParaRPr lang="en-US" dirty="0"/>
          </a:p>
        </p:txBody>
      </p:sp>
      <p:graphicFrame>
        <p:nvGraphicFramePr>
          <p:cNvPr id="11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96876289"/>
              </p:ext>
            </p:extLst>
          </p:nvPr>
        </p:nvGraphicFramePr>
        <p:xfrm>
          <a:off x="0" y="6446837"/>
          <a:ext cx="9144000" cy="4111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39509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20" name="Rectangle à coins arrondis 39"/>
          <p:cNvSpPr/>
          <p:nvPr/>
        </p:nvSpPr>
        <p:spPr>
          <a:xfrm>
            <a:off x="685800" y="5033744"/>
            <a:ext cx="6913796" cy="1066800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21" name="Rectangle à coins arrondis 41"/>
          <p:cNvSpPr/>
          <p:nvPr/>
        </p:nvSpPr>
        <p:spPr>
          <a:xfrm>
            <a:off x="1676400" y="3814544"/>
            <a:ext cx="6222965" cy="909856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22" name="ZoneTexte 43"/>
          <p:cNvSpPr txBox="1">
            <a:spLocks noChangeArrowheads="1"/>
          </p:cNvSpPr>
          <p:nvPr/>
        </p:nvSpPr>
        <p:spPr bwMode="auto">
          <a:xfrm>
            <a:off x="1406525" y="5092481"/>
            <a:ext cx="452085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b="1" dirty="0" smtClean="0">
                <a:latin typeface="Calibri" pitchFamily="34" charset="0"/>
              </a:rPr>
              <a:t>Laboratoire </a:t>
            </a:r>
            <a:r>
              <a:rPr lang="fr-FR" b="1" dirty="0">
                <a:latin typeface="Calibri" pitchFamily="34" charset="0"/>
              </a:rPr>
              <a:t>d’Optique Appliquée (2008-2012)</a:t>
            </a:r>
          </a:p>
        </p:txBody>
      </p:sp>
      <p:pic>
        <p:nvPicPr>
          <p:cNvPr id="23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0262" y="5256737"/>
            <a:ext cx="62230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2" descr="https://encrypted-tbn0.gstatic.com/images?q=tbn:ANd9GcSZDUzQGfKwnkV5MA9YSCZuToZgB57luCgCNnkUSyv57SAdVFpYB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62775" y="5176618"/>
            <a:ext cx="428625" cy="24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11" descr="G:\Zoral CNRS\Al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67710" y="1752600"/>
            <a:ext cx="495290" cy="304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ZoneTexte 49"/>
          <p:cNvSpPr txBox="1">
            <a:spLocks noChangeArrowheads="1"/>
          </p:cNvSpPr>
          <p:nvPr/>
        </p:nvSpPr>
        <p:spPr bwMode="auto">
          <a:xfrm>
            <a:off x="1477962" y="5382750"/>
            <a:ext cx="549490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i="1" dirty="0">
                <a:latin typeface="Calibri" pitchFamily="34" charset="0"/>
              </a:rPr>
              <a:t>Génération d’impulsions </a:t>
            </a:r>
            <a:r>
              <a:rPr lang="fr-FR" i="1" dirty="0" err="1">
                <a:latin typeface="Calibri" pitchFamily="34" charset="0"/>
              </a:rPr>
              <a:t>attosecondes</a:t>
            </a:r>
            <a:r>
              <a:rPr lang="fr-FR" i="1" dirty="0">
                <a:latin typeface="Calibri" pitchFamily="34" charset="0"/>
              </a:rPr>
              <a:t> sur miroir plasma </a:t>
            </a:r>
            <a:endParaRPr lang="fr-FR" i="1" dirty="0" smtClean="0">
              <a:latin typeface="Calibri" pitchFamily="34" charset="0"/>
            </a:endParaRPr>
          </a:p>
          <a:p>
            <a:r>
              <a:rPr lang="fr-FR" i="1" dirty="0" smtClean="0">
                <a:latin typeface="Calibri" pitchFamily="34" charset="0"/>
              </a:rPr>
              <a:t>(Dr. R</a:t>
            </a:r>
            <a:r>
              <a:rPr lang="fr-FR" i="1" dirty="0">
                <a:latin typeface="Calibri" pitchFamily="34" charset="0"/>
              </a:rPr>
              <a:t>. Lopez </a:t>
            </a:r>
            <a:r>
              <a:rPr lang="fr-FR" i="1" dirty="0" smtClean="0">
                <a:latin typeface="Calibri" pitchFamily="34" charset="0"/>
              </a:rPr>
              <a:t>Martens)</a:t>
            </a:r>
            <a:endParaRPr lang="fr-FR" i="1" dirty="0">
              <a:latin typeface="Calibri" pitchFamily="34" charset="0"/>
            </a:endParaRPr>
          </a:p>
        </p:txBody>
      </p:sp>
      <p:sp>
        <p:nvSpPr>
          <p:cNvPr id="27" name="ZoneTexte 51"/>
          <p:cNvSpPr txBox="1">
            <a:spLocks noChangeArrowheads="1"/>
          </p:cNvSpPr>
          <p:nvPr/>
        </p:nvSpPr>
        <p:spPr bwMode="auto">
          <a:xfrm>
            <a:off x="2728913" y="3814544"/>
            <a:ext cx="24018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b="1">
                <a:latin typeface="Calibri" pitchFamily="34" charset="0"/>
              </a:rPr>
              <a:t>SourceLAB (2012-2013)</a:t>
            </a:r>
          </a:p>
        </p:txBody>
      </p:sp>
      <p:sp>
        <p:nvSpPr>
          <p:cNvPr id="28" name="ZoneTexte 52"/>
          <p:cNvSpPr txBox="1">
            <a:spLocks noChangeArrowheads="1"/>
          </p:cNvSpPr>
          <p:nvPr/>
        </p:nvSpPr>
        <p:spPr bwMode="auto">
          <a:xfrm>
            <a:off x="2701565" y="4078069"/>
            <a:ext cx="539468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i="1" dirty="0">
                <a:latin typeface="Calibri" pitchFamily="34" charset="0"/>
              </a:rPr>
              <a:t>Start-up</a:t>
            </a:r>
          </a:p>
          <a:p>
            <a:r>
              <a:rPr lang="fr-FR" i="1" dirty="0">
                <a:latin typeface="Calibri" pitchFamily="34" charset="0"/>
              </a:rPr>
              <a:t>Sources de rayonnement par interaction </a:t>
            </a:r>
            <a:r>
              <a:rPr lang="fr-FR" i="1" dirty="0" smtClean="0">
                <a:latin typeface="Calibri" pitchFamily="34" charset="0"/>
              </a:rPr>
              <a:t>laser-plasma</a:t>
            </a:r>
            <a:endParaRPr lang="fr-FR" i="1" dirty="0">
              <a:latin typeface="Calibri" pitchFamily="34" charset="0"/>
            </a:endParaRPr>
          </a:p>
        </p:txBody>
      </p:sp>
      <p:pic>
        <p:nvPicPr>
          <p:cNvPr id="29" name="Picture 2" descr="https://encrypted-tbn0.gstatic.com/images?q=tbn:ANd9GcSZDUzQGfKwnkV5MA9YSCZuToZgB57luCgCNnkUSyv57SAdVFpYB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91375" y="3931697"/>
            <a:ext cx="428625" cy="24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Image 32" descr="logo SL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67235" y="4030568"/>
            <a:ext cx="1024518" cy="400898"/>
          </a:xfrm>
          <a:prstGeom prst="rect">
            <a:avLst/>
          </a:prstGeom>
        </p:spPr>
      </p:pic>
      <p:pic>
        <p:nvPicPr>
          <p:cNvPr id="31" name="Image 33" descr="mpq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641104" y="1645511"/>
            <a:ext cx="618034" cy="869826"/>
          </a:xfrm>
          <a:prstGeom prst="rect">
            <a:avLst/>
          </a:prstGeom>
        </p:spPr>
      </p:pic>
      <p:sp>
        <p:nvSpPr>
          <p:cNvPr id="32" name="Rectangle à coins arrondis 34"/>
          <p:cNvSpPr/>
          <p:nvPr/>
        </p:nvSpPr>
        <p:spPr>
          <a:xfrm>
            <a:off x="2438400" y="1524000"/>
            <a:ext cx="6553200" cy="1953478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33" name="ZoneTexte 23"/>
          <p:cNvSpPr txBox="1">
            <a:spLocks noChangeArrowheads="1"/>
          </p:cNvSpPr>
          <p:nvPr/>
        </p:nvSpPr>
        <p:spPr bwMode="auto">
          <a:xfrm>
            <a:off x="3289176" y="1641949"/>
            <a:ext cx="464813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b="1" dirty="0" smtClean="0">
                <a:latin typeface="Calibri" pitchFamily="34" charset="0"/>
              </a:rPr>
              <a:t>Max Planck Institut fur </a:t>
            </a:r>
            <a:r>
              <a:rPr lang="fr-FR" b="1" dirty="0" err="1" smtClean="0">
                <a:latin typeface="Calibri" pitchFamily="34" charset="0"/>
              </a:rPr>
              <a:t>Quantenoptik</a:t>
            </a:r>
            <a:r>
              <a:rPr lang="fr-FR" b="1" dirty="0" smtClean="0">
                <a:latin typeface="Calibri" pitchFamily="34" charset="0"/>
              </a:rPr>
              <a:t> (2013- ..)</a:t>
            </a:r>
            <a:endParaRPr lang="fr-FR" b="1" dirty="0">
              <a:latin typeface="Calibri" pitchFamily="34" charset="0"/>
            </a:endParaRPr>
          </a:p>
        </p:txBody>
      </p:sp>
      <p:sp>
        <p:nvSpPr>
          <p:cNvPr id="34" name="ZoneTexte 25"/>
          <p:cNvSpPr txBox="1">
            <a:spLocks noChangeArrowheads="1"/>
          </p:cNvSpPr>
          <p:nvPr/>
        </p:nvSpPr>
        <p:spPr bwMode="auto">
          <a:xfrm>
            <a:off x="3352800" y="1939273"/>
            <a:ext cx="4572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i="1" dirty="0" smtClean="0">
                <a:latin typeface="Calibri" pitchFamily="34" charset="0"/>
              </a:rPr>
              <a:t>Impulsions </a:t>
            </a:r>
            <a:r>
              <a:rPr lang="fr-FR" i="1" dirty="0" err="1" smtClean="0">
                <a:latin typeface="Calibri" pitchFamily="34" charset="0"/>
              </a:rPr>
              <a:t>attosecondes</a:t>
            </a:r>
            <a:r>
              <a:rPr lang="fr-FR" i="1" dirty="0" smtClean="0">
                <a:latin typeface="Calibri" pitchFamily="34" charset="0"/>
              </a:rPr>
              <a:t> isolées ultrabrillantes</a:t>
            </a:r>
          </a:p>
          <a:p>
            <a:r>
              <a:rPr lang="fr-FR" i="1" dirty="0" smtClean="0">
                <a:latin typeface="Calibri" pitchFamily="34" charset="0"/>
              </a:rPr>
              <a:t>Bourse Marie-Curie « IEF » (Dr. Laszlo </a:t>
            </a:r>
            <a:r>
              <a:rPr lang="fr-FR" i="1" dirty="0" err="1" smtClean="0">
                <a:latin typeface="Calibri" pitchFamily="34" charset="0"/>
              </a:rPr>
              <a:t>Veisz</a:t>
            </a:r>
            <a:r>
              <a:rPr lang="fr-FR" i="1" dirty="0" smtClean="0">
                <a:latin typeface="Calibri" pitchFamily="34" charset="0"/>
              </a:rPr>
              <a:t>)</a:t>
            </a:r>
          </a:p>
          <a:p>
            <a:endParaRPr lang="fr-FR" i="1" dirty="0">
              <a:latin typeface="Calibri" pitchFamily="34" charset="0"/>
            </a:endParaRPr>
          </a:p>
        </p:txBody>
      </p:sp>
      <p:pic>
        <p:nvPicPr>
          <p:cNvPr id="35" name="Picture 2" descr="D:\Zoral CNRS\CEA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67000" y="2587345"/>
            <a:ext cx="565802" cy="481979"/>
          </a:xfrm>
          <a:prstGeom prst="rect">
            <a:avLst/>
          </a:prstGeom>
          <a:noFill/>
        </p:spPr>
      </p:pic>
      <p:sp>
        <p:nvSpPr>
          <p:cNvPr id="36" name="ZoneTexte 23"/>
          <p:cNvSpPr txBox="1">
            <a:spLocks noChangeArrowheads="1"/>
          </p:cNvSpPr>
          <p:nvPr/>
        </p:nvSpPr>
        <p:spPr bwMode="auto">
          <a:xfrm>
            <a:off x="3276600" y="2614463"/>
            <a:ext cx="211250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b="1" dirty="0" smtClean="0">
                <a:latin typeface="Calibri" pitchFamily="34" charset="0"/>
              </a:rPr>
              <a:t>CEA Saclay (2014- ..)</a:t>
            </a:r>
            <a:endParaRPr lang="fr-FR" b="1" dirty="0">
              <a:latin typeface="Calibri" pitchFamily="34" charset="0"/>
            </a:endParaRPr>
          </a:p>
        </p:txBody>
      </p:sp>
      <p:sp>
        <p:nvSpPr>
          <p:cNvPr id="37" name="ZoneTexte 25"/>
          <p:cNvSpPr txBox="1">
            <a:spLocks noChangeArrowheads="1"/>
          </p:cNvSpPr>
          <p:nvPr/>
        </p:nvSpPr>
        <p:spPr bwMode="auto">
          <a:xfrm>
            <a:off x="3352800" y="2892623"/>
            <a:ext cx="579958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i="1" dirty="0" smtClean="0">
                <a:latin typeface="Calibri" pitchFamily="34" charset="0"/>
              </a:rPr>
              <a:t>Caractérisation spatio-temporelle d’impulsions </a:t>
            </a:r>
            <a:r>
              <a:rPr lang="fr-FR" i="1" dirty="0" err="1" smtClean="0">
                <a:latin typeface="Calibri" pitchFamily="34" charset="0"/>
              </a:rPr>
              <a:t>fs</a:t>
            </a:r>
            <a:r>
              <a:rPr lang="fr-FR" i="1" dirty="0" smtClean="0">
                <a:latin typeface="Calibri" pitchFamily="34" charset="0"/>
              </a:rPr>
              <a:t> intenses</a:t>
            </a:r>
          </a:p>
          <a:p>
            <a:r>
              <a:rPr lang="fr-FR" i="1" dirty="0" smtClean="0">
                <a:latin typeface="Calibri" pitchFamily="34" charset="0"/>
              </a:rPr>
              <a:t>(Dr. F. </a:t>
            </a:r>
            <a:r>
              <a:rPr lang="fr-FR" i="1" dirty="0" err="1" smtClean="0">
                <a:latin typeface="Calibri" pitchFamily="34" charset="0"/>
              </a:rPr>
              <a:t>Quere</a:t>
            </a:r>
            <a:r>
              <a:rPr lang="fr-FR" i="1" dirty="0" smtClean="0">
                <a:latin typeface="Calibri" pitchFamily="34" charset="0"/>
              </a:rPr>
              <a:t>)</a:t>
            </a:r>
          </a:p>
        </p:txBody>
      </p:sp>
      <p:sp>
        <p:nvSpPr>
          <p:cNvPr id="38" name="Rectangle 37"/>
          <p:cNvSpPr/>
          <p:nvPr/>
        </p:nvSpPr>
        <p:spPr>
          <a:xfrm>
            <a:off x="884040" y="4724400"/>
            <a:ext cx="10729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i="1" dirty="0" smtClean="0">
                <a:latin typeface="Calibri" pitchFamily="34" charset="0"/>
              </a:rPr>
              <a:t>Doctorat</a:t>
            </a:r>
            <a:r>
              <a:rPr lang="fr-FR" b="1" dirty="0" smtClean="0">
                <a:latin typeface="Calibri" pitchFamily="34" charset="0"/>
              </a:rPr>
              <a:t> </a:t>
            </a:r>
            <a:endParaRPr lang="en-US" dirty="0"/>
          </a:p>
        </p:txBody>
      </p:sp>
      <p:sp>
        <p:nvSpPr>
          <p:cNvPr id="39" name="Rectangle 38"/>
          <p:cNvSpPr/>
          <p:nvPr/>
        </p:nvSpPr>
        <p:spPr>
          <a:xfrm>
            <a:off x="1780676" y="3477478"/>
            <a:ext cx="17058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i="1" dirty="0" smtClean="0">
                <a:latin typeface="Calibri" pitchFamily="34" charset="0"/>
              </a:rPr>
              <a:t>Entrepreneuriat</a:t>
            </a:r>
            <a:endParaRPr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820520" y="1143000"/>
            <a:ext cx="14870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i="1" dirty="0" smtClean="0">
                <a:latin typeface="Calibri" pitchFamily="34" charset="0"/>
              </a:rPr>
              <a:t>Post-doctorat</a:t>
            </a:r>
            <a:endParaRPr lang="en-US" dirty="0"/>
          </a:p>
        </p:txBody>
      </p:sp>
      <p:graphicFrame>
        <p:nvGraphicFramePr>
          <p:cNvPr id="4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40953910"/>
              </p:ext>
            </p:extLst>
          </p:nvPr>
        </p:nvGraphicFramePr>
        <p:xfrm>
          <a:off x="0" y="6446837"/>
          <a:ext cx="9144000" cy="4111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2709623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 de la presentation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219200" y="1676400"/>
            <a:ext cx="708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33673" y="1905000"/>
            <a:ext cx="77724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SzPct val="75000"/>
              <a:buFont typeface="Wingdings" panose="05000000000000000000" pitchFamily="2" charset="2"/>
              <a:buChar char="q"/>
            </a:pPr>
            <a:r>
              <a:rPr lang="en-US" sz="3200" i="1" dirty="0" smtClean="0"/>
              <a:t>Introduction</a:t>
            </a:r>
          </a:p>
          <a:p>
            <a:pPr marL="457200" indent="-457200">
              <a:buSzPct val="75000"/>
              <a:buFont typeface="Wingdings" panose="05000000000000000000" pitchFamily="2" charset="2"/>
              <a:buChar char="q"/>
            </a:pPr>
            <a:r>
              <a:rPr lang="en-US" sz="3200" i="1" dirty="0" smtClean="0"/>
              <a:t>La technique du </a:t>
            </a:r>
            <a:r>
              <a:rPr lang="en-US" sz="3200" i="1" dirty="0" err="1" smtClean="0"/>
              <a:t>phare</a:t>
            </a:r>
            <a:r>
              <a:rPr lang="en-US" sz="3200" i="1" dirty="0" smtClean="0"/>
              <a:t> </a:t>
            </a:r>
            <a:r>
              <a:rPr lang="en-US" sz="3200" i="1" dirty="0" err="1" smtClean="0"/>
              <a:t>attoseconde</a:t>
            </a:r>
            <a:endParaRPr lang="en-US" sz="3200" i="1" dirty="0" smtClean="0"/>
          </a:p>
          <a:p>
            <a:pPr marL="914400" lvl="1" indent="-457200">
              <a:buSzPct val="75000"/>
              <a:buFont typeface="Wingdings" panose="05000000000000000000" pitchFamily="2" charset="2"/>
              <a:buChar char="Ø"/>
            </a:pPr>
            <a:r>
              <a:rPr lang="en-US" sz="2400" i="1" dirty="0" smtClean="0"/>
              <a:t>Principe, </a:t>
            </a:r>
            <a:r>
              <a:rPr lang="en-US" sz="2400" i="1" dirty="0" err="1" smtClean="0"/>
              <a:t>avantages</a:t>
            </a:r>
            <a:r>
              <a:rPr lang="en-US" sz="2400" i="1" dirty="0" smtClean="0"/>
              <a:t>, premiers </a:t>
            </a:r>
            <a:r>
              <a:rPr lang="en-US" sz="2400" i="1" dirty="0" err="1" smtClean="0"/>
              <a:t>resultats</a:t>
            </a:r>
            <a:endParaRPr lang="en-US" sz="2400" i="1" dirty="0" smtClean="0"/>
          </a:p>
          <a:p>
            <a:pPr marL="457200" indent="-457200">
              <a:buSzPct val="75000"/>
              <a:buFont typeface="Wingdings" panose="05000000000000000000" pitchFamily="2" charset="2"/>
              <a:buChar char="q"/>
            </a:pPr>
            <a:r>
              <a:rPr lang="en-US" sz="3200" i="1" dirty="0" smtClean="0"/>
              <a:t>Le </a:t>
            </a:r>
            <a:r>
              <a:rPr lang="en-US" sz="3200" i="1" dirty="0" err="1" smtClean="0"/>
              <a:t>projet</a:t>
            </a:r>
            <a:r>
              <a:rPr lang="en-US" sz="3200" i="1" dirty="0" smtClean="0"/>
              <a:t> IMAPS, source </a:t>
            </a:r>
            <a:r>
              <a:rPr lang="en-US" sz="3200" i="1" dirty="0" err="1" smtClean="0"/>
              <a:t>d’impulsions</a:t>
            </a:r>
            <a:r>
              <a:rPr lang="en-US" sz="3200" i="1" dirty="0" smtClean="0"/>
              <a:t> </a:t>
            </a:r>
            <a:r>
              <a:rPr lang="en-US" sz="3200" i="1" dirty="0" err="1" smtClean="0"/>
              <a:t>attosecondes</a:t>
            </a:r>
            <a:r>
              <a:rPr lang="en-US" sz="3200" i="1" dirty="0" smtClean="0"/>
              <a:t> </a:t>
            </a:r>
            <a:r>
              <a:rPr lang="en-US" sz="3200" i="1" dirty="0" err="1" smtClean="0"/>
              <a:t>isolees</a:t>
            </a:r>
            <a:r>
              <a:rPr lang="en-US" sz="3200" i="1" dirty="0" smtClean="0"/>
              <a:t> multiples</a:t>
            </a:r>
          </a:p>
          <a:p>
            <a:pPr marL="914400" lvl="1" indent="-457200">
              <a:buSzPct val="75000"/>
              <a:buFont typeface="Wingdings" panose="05000000000000000000" pitchFamily="2" charset="2"/>
              <a:buChar char="Ø"/>
            </a:pPr>
            <a:r>
              <a:rPr lang="en-US" sz="2400" i="1" dirty="0" err="1" smtClean="0"/>
              <a:t>Objectifs</a:t>
            </a:r>
            <a:r>
              <a:rPr lang="en-US" sz="2400" i="1" dirty="0" smtClean="0"/>
              <a:t>, </a:t>
            </a:r>
            <a:r>
              <a:rPr lang="en-US" sz="2400" i="1" dirty="0" err="1" smtClean="0"/>
              <a:t>moyens</a:t>
            </a:r>
            <a:endParaRPr lang="en-US" sz="2400" i="1" dirty="0" smtClean="0"/>
          </a:p>
          <a:p>
            <a:pPr marL="457200" indent="-457200">
              <a:buSzPct val="75000"/>
              <a:buFont typeface="Wingdings" panose="05000000000000000000" pitchFamily="2" charset="2"/>
              <a:buChar char="q"/>
            </a:pPr>
            <a:r>
              <a:rPr lang="en-US" sz="3200" i="1" dirty="0" smtClean="0"/>
              <a:t>Le </a:t>
            </a:r>
            <a:r>
              <a:rPr lang="en-US" sz="3200" i="1" dirty="0" err="1" smtClean="0"/>
              <a:t>phare</a:t>
            </a:r>
            <a:r>
              <a:rPr lang="en-US" sz="3200" i="1" dirty="0" smtClean="0"/>
              <a:t> </a:t>
            </a:r>
            <a:r>
              <a:rPr lang="en-US" sz="3200" i="1" dirty="0" err="1" smtClean="0"/>
              <a:t>attoseconde</a:t>
            </a:r>
            <a:r>
              <a:rPr lang="en-US" sz="3200" i="1" dirty="0" smtClean="0"/>
              <a:t> au sein </a:t>
            </a:r>
            <a:r>
              <a:rPr lang="en-US" sz="3200" i="1" dirty="0" err="1" smtClean="0"/>
              <a:t>d‘ATTOLAB</a:t>
            </a:r>
            <a:endParaRPr lang="en-US" sz="3200" i="1" dirty="0" smtClean="0"/>
          </a:p>
          <a:p>
            <a:pPr marL="457200" indent="-457200">
              <a:buSzPct val="75000"/>
              <a:buFont typeface="Wingdings" panose="05000000000000000000" pitchFamily="2" charset="2"/>
              <a:buChar char="q"/>
            </a:pPr>
            <a:r>
              <a:rPr lang="en-US" sz="3200" i="1" dirty="0" smtClean="0"/>
              <a:t>Conclusions</a:t>
            </a:r>
            <a:endParaRPr lang="en-US" sz="3200" i="1" dirty="0"/>
          </a:p>
        </p:txBody>
      </p:sp>
      <p:graphicFrame>
        <p:nvGraphicFramePr>
          <p:cNvPr id="7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65380814"/>
              </p:ext>
            </p:extLst>
          </p:nvPr>
        </p:nvGraphicFramePr>
        <p:xfrm>
          <a:off x="0" y="6446837"/>
          <a:ext cx="9144000" cy="4111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83831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-152400"/>
            <a:ext cx="8229600" cy="1143000"/>
          </a:xfrm>
        </p:spPr>
        <p:txBody>
          <a:bodyPr/>
          <a:lstStyle/>
          <a:p>
            <a:r>
              <a:rPr lang="en-US" dirty="0" err="1" smtClean="0"/>
              <a:t>L’effet</a:t>
            </a:r>
            <a:r>
              <a:rPr lang="en-US" dirty="0" smtClean="0"/>
              <a:t> “</a:t>
            </a:r>
            <a:r>
              <a:rPr lang="en-US" dirty="0" err="1" smtClean="0"/>
              <a:t>phare</a:t>
            </a:r>
            <a:r>
              <a:rPr lang="en-US" dirty="0" smtClean="0"/>
              <a:t> </a:t>
            </a:r>
            <a:r>
              <a:rPr lang="en-US" dirty="0" err="1" smtClean="0"/>
              <a:t>attoseconde</a:t>
            </a:r>
            <a:r>
              <a:rPr lang="en-US" dirty="0" smtClean="0"/>
              <a:t>”</a:t>
            </a:r>
            <a:endParaRPr lang="en-US" dirty="0"/>
          </a:p>
        </p:txBody>
      </p:sp>
      <p:grpSp>
        <p:nvGrpSpPr>
          <p:cNvPr id="6" name="Groupe 27"/>
          <p:cNvGrpSpPr>
            <a:grpSpLocks noChangeAspect="1"/>
          </p:cNvGrpSpPr>
          <p:nvPr/>
        </p:nvGrpSpPr>
        <p:grpSpPr>
          <a:xfrm rot="-2700000">
            <a:off x="453546" y="1239372"/>
            <a:ext cx="1071570" cy="1928826"/>
            <a:chOff x="2564556" y="3493258"/>
            <a:chExt cx="714380" cy="1285884"/>
          </a:xfrm>
        </p:grpSpPr>
        <p:sp>
          <p:nvSpPr>
            <p:cNvPr id="7" name="Ellipse 4"/>
            <p:cNvSpPr>
              <a:spLocks noChangeAspect="1"/>
            </p:cNvSpPr>
            <p:nvPr/>
          </p:nvSpPr>
          <p:spPr>
            <a:xfrm>
              <a:off x="2564556" y="4064762"/>
              <a:ext cx="714380" cy="142876"/>
            </a:xfrm>
            <a:prstGeom prst="ellipse">
              <a:avLst/>
            </a:prstGeom>
            <a:gradFill>
              <a:gsLst>
                <a:gs pos="0">
                  <a:srgbClr val="FF0000"/>
                </a:gs>
                <a:gs pos="100000">
                  <a:schemeClr val="bg1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" name="Ellipse 5"/>
            <p:cNvSpPr>
              <a:spLocks noChangeAspect="1"/>
            </p:cNvSpPr>
            <p:nvPr/>
          </p:nvSpPr>
          <p:spPr>
            <a:xfrm>
              <a:off x="2635994" y="3779010"/>
              <a:ext cx="571504" cy="142876"/>
            </a:xfrm>
            <a:prstGeom prst="ellipse">
              <a:avLst/>
            </a:prstGeom>
            <a:gradFill>
              <a:gsLst>
                <a:gs pos="0">
                  <a:srgbClr val="FF0000"/>
                </a:gs>
                <a:gs pos="100000">
                  <a:schemeClr val="bg1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Ellipse 6"/>
            <p:cNvSpPr>
              <a:spLocks noChangeAspect="1"/>
            </p:cNvSpPr>
            <p:nvPr/>
          </p:nvSpPr>
          <p:spPr>
            <a:xfrm>
              <a:off x="2707432" y="3493258"/>
              <a:ext cx="428628" cy="142876"/>
            </a:xfrm>
            <a:prstGeom prst="ellipse">
              <a:avLst/>
            </a:prstGeom>
            <a:gradFill>
              <a:gsLst>
                <a:gs pos="0">
                  <a:srgbClr val="FF0000"/>
                </a:gs>
                <a:gs pos="100000">
                  <a:schemeClr val="bg1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Ellipse 7"/>
            <p:cNvSpPr>
              <a:spLocks noChangeAspect="1"/>
            </p:cNvSpPr>
            <p:nvPr/>
          </p:nvSpPr>
          <p:spPr>
            <a:xfrm>
              <a:off x="2707432" y="4636266"/>
              <a:ext cx="428628" cy="142876"/>
            </a:xfrm>
            <a:prstGeom prst="ellipse">
              <a:avLst/>
            </a:prstGeom>
            <a:gradFill>
              <a:gsLst>
                <a:gs pos="0">
                  <a:srgbClr val="FF0000"/>
                </a:gs>
                <a:gs pos="100000">
                  <a:schemeClr val="bg1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Ellipse 8"/>
            <p:cNvSpPr>
              <a:spLocks noChangeAspect="1"/>
            </p:cNvSpPr>
            <p:nvPr/>
          </p:nvSpPr>
          <p:spPr>
            <a:xfrm>
              <a:off x="2635994" y="4350514"/>
              <a:ext cx="571504" cy="142876"/>
            </a:xfrm>
            <a:prstGeom prst="ellipse">
              <a:avLst/>
            </a:prstGeom>
            <a:gradFill>
              <a:gsLst>
                <a:gs pos="0">
                  <a:srgbClr val="FF0000"/>
                </a:gs>
                <a:gs pos="100000">
                  <a:schemeClr val="bg1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2" name="Groupe 24"/>
          <p:cNvGrpSpPr/>
          <p:nvPr/>
        </p:nvGrpSpPr>
        <p:grpSpPr>
          <a:xfrm>
            <a:off x="4389379" y="3517773"/>
            <a:ext cx="951104" cy="1236856"/>
            <a:chOff x="4389379" y="3517773"/>
            <a:chExt cx="951104" cy="1236856"/>
          </a:xfrm>
        </p:grpSpPr>
        <p:sp>
          <p:nvSpPr>
            <p:cNvPr id="13" name="Ellipse 19"/>
            <p:cNvSpPr/>
            <p:nvPr/>
          </p:nvSpPr>
          <p:spPr>
            <a:xfrm rot="2700000">
              <a:off x="4507741" y="4064763"/>
              <a:ext cx="714380" cy="142876"/>
            </a:xfrm>
            <a:prstGeom prst="ellipse">
              <a:avLst/>
            </a:prstGeom>
            <a:gradFill>
              <a:gsLst>
                <a:gs pos="0">
                  <a:srgbClr val="0F02BE"/>
                </a:gs>
                <a:gs pos="100000">
                  <a:schemeClr val="bg1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" name="Ellipse 20"/>
            <p:cNvSpPr/>
            <p:nvPr/>
          </p:nvSpPr>
          <p:spPr>
            <a:xfrm rot="2700000">
              <a:off x="4781236" y="3862706"/>
              <a:ext cx="571504" cy="142876"/>
            </a:xfrm>
            <a:prstGeom prst="ellipse">
              <a:avLst/>
            </a:prstGeom>
            <a:gradFill>
              <a:gsLst>
                <a:gs pos="0">
                  <a:srgbClr val="0F02BE"/>
                </a:gs>
                <a:gs pos="100000">
                  <a:schemeClr val="bg1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" name="Ellipse 21"/>
            <p:cNvSpPr/>
            <p:nvPr/>
          </p:nvSpPr>
          <p:spPr>
            <a:xfrm rot="2700000">
              <a:off x="5054731" y="3660649"/>
              <a:ext cx="428628" cy="142876"/>
            </a:xfrm>
            <a:prstGeom prst="ellipse">
              <a:avLst/>
            </a:prstGeom>
            <a:gradFill>
              <a:gsLst>
                <a:gs pos="0">
                  <a:srgbClr val="0F02BE"/>
                </a:gs>
                <a:gs pos="100000">
                  <a:schemeClr val="bg1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" name="Ellipse 22"/>
            <p:cNvSpPr/>
            <p:nvPr/>
          </p:nvSpPr>
          <p:spPr>
            <a:xfrm rot="2700000">
              <a:off x="4246503" y="4468877"/>
              <a:ext cx="428628" cy="142876"/>
            </a:xfrm>
            <a:prstGeom prst="ellipse">
              <a:avLst/>
            </a:prstGeom>
            <a:gradFill>
              <a:gsLst>
                <a:gs pos="0">
                  <a:srgbClr val="0F02BE"/>
                </a:gs>
                <a:gs pos="100000">
                  <a:schemeClr val="bg1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" name="Ellipse 23"/>
            <p:cNvSpPr/>
            <p:nvPr/>
          </p:nvSpPr>
          <p:spPr>
            <a:xfrm rot="2700000">
              <a:off x="4377122" y="4266820"/>
              <a:ext cx="571504" cy="142876"/>
            </a:xfrm>
            <a:prstGeom prst="ellipse">
              <a:avLst/>
            </a:prstGeom>
            <a:gradFill>
              <a:gsLst>
                <a:gs pos="0">
                  <a:srgbClr val="0F02BE"/>
                </a:gs>
                <a:gs pos="100000">
                  <a:schemeClr val="bg1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cxnSp>
        <p:nvCxnSpPr>
          <p:cNvPr id="18" name="Connecteur droit 38"/>
          <p:cNvCxnSpPr/>
          <p:nvPr/>
        </p:nvCxnSpPr>
        <p:spPr>
          <a:xfrm rot="16200000" flipH="1">
            <a:off x="3428992" y="4643446"/>
            <a:ext cx="428628" cy="42862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39"/>
          <p:cNvCxnSpPr/>
          <p:nvPr/>
        </p:nvCxnSpPr>
        <p:spPr>
          <a:xfrm rot="21600000" flipH="1">
            <a:off x="3857620" y="4643446"/>
            <a:ext cx="428628" cy="428628"/>
          </a:xfrm>
          <a:prstGeom prst="line">
            <a:avLst/>
          </a:prstGeom>
          <a:ln w="25400">
            <a:headEnd type="triangle" w="lg" len="me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1285852" y="5143512"/>
            <a:ext cx="5214974" cy="100013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</a:schemeClr>
              </a:gs>
              <a:gs pos="100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 smtClean="0"/>
              <a:t>Plasma sur-dense</a:t>
            </a:r>
            <a:endParaRPr lang="fr-FR" sz="2000" dirty="0"/>
          </a:p>
        </p:txBody>
      </p:sp>
      <p:sp>
        <p:nvSpPr>
          <p:cNvPr id="21" name="ZoneTexte 41"/>
          <p:cNvSpPr txBox="1"/>
          <p:nvPr/>
        </p:nvSpPr>
        <p:spPr>
          <a:xfrm>
            <a:off x="928662" y="1285860"/>
            <a:ext cx="21250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 smtClean="0"/>
              <a:t>Laser </a:t>
            </a:r>
            <a:r>
              <a:rPr lang="fr-FR" dirty="0" err="1" smtClean="0"/>
              <a:t>femtoseconde</a:t>
            </a:r>
            <a:r>
              <a:rPr lang="fr-FR" dirty="0" smtClean="0"/>
              <a:t> </a:t>
            </a:r>
          </a:p>
          <a:p>
            <a:pPr algn="ctr"/>
            <a:r>
              <a:rPr lang="fr-FR" dirty="0" smtClean="0"/>
              <a:t>intense</a:t>
            </a:r>
            <a:endParaRPr lang="fr-FR" dirty="0"/>
          </a:p>
        </p:txBody>
      </p:sp>
      <p:sp>
        <p:nvSpPr>
          <p:cNvPr id="23" name="ZoneTexte 28"/>
          <p:cNvSpPr txBox="1"/>
          <p:nvPr/>
        </p:nvSpPr>
        <p:spPr>
          <a:xfrm>
            <a:off x="5214942" y="4214818"/>
            <a:ext cx="19394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 smtClean="0"/>
              <a:t>Train d’impulsions </a:t>
            </a:r>
          </a:p>
          <a:p>
            <a:pPr algn="ctr"/>
            <a:r>
              <a:rPr lang="fr-FR" dirty="0" err="1" smtClean="0"/>
              <a:t>attosecondes</a:t>
            </a:r>
            <a:endParaRPr lang="fr-FR" dirty="0"/>
          </a:p>
        </p:txBody>
      </p:sp>
      <p:cxnSp>
        <p:nvCxnSpPr>
          <p:cNvPr id="24" name="Connecteur droit 38"/>
          <p:cNvCxnSpPr/>
          <p:nvPr/>
        </p:nvCxnSpPr>
        <p:spPr>
          <a:xfrm rot="16200000" flipH="1">
            <a:off x="3428992" y="4643446"/>
            <a:ext cx="428628" cy="42862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2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88698064"/>
              </p:ext>
            </p:extLst>
          </p:nvPr>
        </p:nvGraphicFramePr>
        <p:xfrm>
          <a:off x="0" y="6446837"/>
          <a:ext cx="9144000" cy="4111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08048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3.7037E-6 L 0.17917 0.2416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00" y="121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7.9343E-7 L 0.33473 -0.44714 " pathEditMode="relative" rAng="0" ptsTypes="AA">
                                      <p:cBhvr>
                                        <p:cTn id="24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736" y="-22369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3000" fill="hold"/>
                                        <p:tgtEl>
                                          <p:spTgt spid="12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e 4"/>
          <p:cNvSpPr/>
          <p:nvPr/>
        </p:nvSpPr>
        <p:spPr>
          <a:xfrm rot="18900000">
            <a:off x="2564556" y="4064762"/>
            <a:ext cx="714380" cy="142876"/>
          </a:xfrm>
          <a:prstGeom prst="ellipse">
            <a:avLst/>
          </a:prstGeom>
          <a:gradFill>
            <a:gsLst>
              <a:gs pos="0">
                <a:srgbClr val="FF0000"/>
              </a:gs>
              <a:gs pos="100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/>
          </a:p>
        </p:txBody>
      </p:sp>
      <p:sp>
        <p:nvSpPr>
          <p:cNvPr id="7" name="Ellipse 5"/>
          <p:cNvSpPr/>
          <p:nvPr/>
        </p:nvSpPr>
        <p:spPr>
          <a:xfrm rot="18300000">
            <a:off x="2433937" y="3862705"/>
            <a:ext cx="571504" cy="142876"/>
          </a:xfrm>
          <a:prstGeom prst="ellipse">
            <a:avLst/>
          </a:prstGeom>
          <a:gradFill>
            <a:gsLst>
              <a:gs pos="0">
                <a:srgbClr val="FF0000"/>
              </a:gs>
              <a:gs pos="100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/>
          </a:p>
        </p:txBody>
      </p:sp>
      <p:sp>
        <p:nvSpPr>
          <p:cNvPr id="8" name="Ellipse 6"/>
          <p:cNvSpPr/>
          <p:nvPr/>
        </p:nvSpPr>
        <p:spPr>
          <a:xfrm rot="17700000">
            <a:off x="2303318" y="3660648"/>
            <a:ext cx="428628" cy="142876"/>
          </a:xfrm>
          <a:prstGeom prst="ellipse">
            <a:avLst/>
          </a:prstGeom>
          <a:gradFill>
            <a:gsLst>
              <a:gs pos="0">
                <a:srgbClr val="FF0000"/>
              </a:gs>
              <a:gs pos="100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/>
          </a:p>
        </p:txBody>
      </p:sp>
      <p:sp>
        <p:nvSpPr>
          <p:cNvPr id="9" name="Ellipse 7"/>
          <p:cNvSpPr/>
          <p:nvPr/>
        </p:nvSpPr>
        <p:spPr>
          <a:xfrm rot="20100000">
            <a:off x="3111546" y="4468876"/>
            <a:ext cx="428628" cy="142876"/>
          </a:xfrm>
          <a:prstGeom prst="ellipse">
            <a:avLst/>
          </a:prstGeom>
          <a:gradFill>
            <a:gsLst>
              <a:gs pos="0">
                <a:srgbClr val="FF0000"/>
              </a:gs>
              <a:gs pos="100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/>
          </a:p>
        </p:txBody>
      </p:sp>
      <p:sp>
        <p:nvSpPr>
          <p:cNvPr id="10" name="Ellipse 8"/>
          <p:cNvSpPr/>
          <p:nvPr/>
        </p:nvSpPr>
        <p:spPr>
          <a:xfrm rot="19500000">
            <a:off x="2838051" y="4266819"/>
            <a:ext cx="571504" cy="142876"/>
          </a:xfrm>
          <a:prstGeom prst="ellipse">
            <a:avLst/>
          </a:prstGeom>
          <a:gradFill>
            <a:gsLst>
              <a:gs pos="0">
                <a:srgbClr val="FF0000"/>
              </a:gs>
              <a:gs pos="100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/>
          </a:p>
        </p:txBody>
      </p:sp>
      <p:sp>
        <p:nvSpPr>
          <p:cNvPr id="11" name="Ellipse 18"/>
          <p:cNvSpPr/>
          <p:nvPr/>
        </p:nvSpPr>
        <p:spPr>
          <a:xfrm rot="2700000">
            <a:off x="4547486" y="4047428"/>
            <a:ext cx="714380" cy="142876"/>
          </a:xfrm>
          <a:prstGeom prst="ellipse">
            <a:avLst/>
          </a:prstGeom>
          <a:gradFill>
            <a:gsLst>
              <a:gs pos="0">
                <a:srgbClr val="0F02BE"/>
              </a:gs>
              <a:gs pos="100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/>
          </a:p>
        </p:txBody>
      </p:sp>
      <p:sp>
        <p:nvSpPr>
          <p:cNvPr id="12" name="Ellipse 24"/>
          <p:cNvSpPr/>
          <p:nvPr/>
        </p:nvSpPr>
        <p:spPr>
          <a:xfrm rot="2100000">
            <a:off x="4820981" y="3845371"/>
            <a:ext cx="571504" cy="142876"/>
          </a:xfrm>
          <a:prstGeom prst="ellipse">
            <a:avLst/>
          </a:prstGeom>
          <a:gradFill>
            <a:gsLst>
              <a:gs pos="0">
                <a:srgbClr val="0F02BE"/>
              </a:gs>
              <a:gs pos="100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/>
          </a:p>
        </p:txBody>
      </p:sp>
      <p:sp>
        <p:nvSpPr>
          <p:cNvPr id="13" name="Ellipse 25"/>
          <p:cNvSpPr/>
          <p:nvPr/>
        </p:nvSpPr>
        <p:spPr>
          <a:xfrm rot="1500000">
            <a:off x="5094476" y="3643314"/>
            <a:ext cx="428628" cy="142876"/>
          </a:xfrm>
          <a:prstGeom prst="ellipse">
            <a:avLst/>
          </a:prstGeom>
          <a:gradFill>
            <a:gsLst>
              <a:gs pos="0">
                <a:srgbClr val="0F02BE"/>
              </a:gs>
              <a:gs pos="100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/>
          </a:p>
        </p:txBody>
      </p:sp>
      <p:sp>
        <p:nvSpPr>
          <p:cNvPr id="14" name="Ellipse 26"/>
          <p:cNvSpPr/>
          <p:nvPr/>
        </p:nvSpPr>
        <p:spPr>
          <a:xfrm rot="3900000">
            <a:off x="4286248" y="4451542"/>
            <a:ext cx="428628" cy="142876"/>
          </a:xfrm>
          <a:prstGeom prst="ellipse">
            <a:avLst/>
          </a:prstGeom>
          <a:gradFill>
            <a:gsLst>
              <a:gs pos="0">
                <a:srgbClr val="0F02BE"/>
              </a:gs>
              <a:gs pos="100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/>
          </a:p>
        </p:txBody>
      </p:sp>
      <p:sp>
        <p:nvSpPr>
          <p:cNvPr id="15" name="Ellipse 27"/>
          <p:cNvSpPr/>
          <p:nvPr/>
        </p:nvSpPr>
        <p:spPr>
          <a:xfrm rot="3300000">
            <a:off x="4416867" y="4249485"/>
            <a:ext cx="571504" cy="142876"/>
          </a:xfrm>
          <a:prstGeom prst="ellipse">
            <a:avLst/>
          </a:prstGeom>
          <a:gradFill>
            <a:gsLst>
              <a:gs pos="0">
                <a:srgbClr val="0F02BE"/>
              </a:gs>
              <a:gs pos="100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/>
          </a:p>
        </p:txBody>
      </p:sp>
      <p:cxnSp>
        <p:nvCxnSpPr>
          <p:cNvPr id="16" name="Connecteur droit 29"/>
          <p:cNvCxnSpPr/>
          <p:nvPr/>
        </p:nvCxnSpPr>
        <p:spPr>
          <a:xfrm rot="16200000" flipH="1">
            <a:off x="3428992" y="4643446"/>
            <a:ext cx="428628" cy="42862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30"/>
          <p:cNvCxnSpPr/>
          <p:nvPr/>
        </p:nvCxnSpPr>
        <p:spPr>
          <a:xfrm rot="21600000" flipH="1">
            <a:off x="3857620" y="4643446"/>
            <a:ext cx="428628" cy="428628"/>
          </a:xfrm>
          <a:prstGeom prst="line">
            <a:avLst/>
          </a:prstGeom>
          <a:ln w="25400">
            <a:headEnd type="triangle" w="lg" len="me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1285852" y="5143512"/>
            <a:ext cx="5214974" cy="100013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</a:schemeClr>
              </a:gs>
              <a:gs pos="100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 smtClean="0"/>
              <a:t>Plasma sur-dense</a:t>
            </a:r>
            <a:endParaRPr lang="fr-FR" sz="2000" dirty="0"/>
          </a:p>
        </p:txBody>
      </p:sp>
      <p:sp>
        <p:nvSpPr>
          <p:cNvPr id="20" name="ZoneTexte 21"/>
          <p:cNvSpPr txBox="1"/>
          <p:nvPr/>
        </p:nvSpPr>
        <p:spPr>
          <a:xfrm>
            <a:off x="1071538" y="2500306"/>
            <a:ext cx="3143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Laser présentant </a:t>
            </a:r>
            <a:r>
              <a:rPr lang="fr-FR" u="sng" dirty="0" smtClean="0"/>
              <a:t>une rotation de ses fronts d’onde</a:t>
            </a:r>
            <a:endParaRPr lang="fr-FR" u="sng" dirty="0"/>
          </a:p>
        </p:txBody>
      </p:sp>
      <p:sp>
        <p:nvSpPr>
          <p:cNvPr id="21" name="ZoneTexte 22"/>
          <p:cNvSpPr txBox="1"/>
          <p:nvPr/>
        </p:nvSpPr>
        <p:spPr>
          <a:xfrm>
            <a:off x="4714876" y="4429132"/>
            <a:ext cx="33575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Train d’impulsions </a:t>
            </a:r>
            <a:r>
              <a:rPr lang="fr-FR" dirty="0" err="1" smtClean="0"/>
              <a:t>attosecondes</a:t>
            </a:r>
            <a:r>
              <a:rPr lang="fr-FR" dirty="0" smtClean="0"/>
              <a:t> dispersées angulairement</a:t>
            </a:r>
            <a:endParaRPr lang="fr-FR" dirty="0"/>
          </a:p>
        </p:txBody>
      </p:sp>
      <p:grpSp>
        <p:nvGrpSpPr>
          <p:cNvPr id="22" name="Groupe 46"/>
          <p:cNvGrpSpPr/>
          <p:nvPr/>
        </p:nvGrpSpPr>
        <p:grpSpPr>
          <a:xfrm>
            <a:off x="4357686" y="357166"/>
            <a:ext cx="3357586" cy="2503719"/>
            <a:chOff x="4357686" y="357166"/>
            <a:chExt cx="3357586" cy="2503719"/>
          </a:xfrm>
        </p:grpSpPr>
        <p:grpSp>
          <p:nvGrpSpPr>
            <p:cNvPr id="24" name="Groupe 45"/>
            <p:cNvGrpSpPr/>
            <p:nvPr/>
          </p:nvGrpSpPr>
          <p:grpSpPr>
            <a:xfrm>
              <a:off x="6500826" y="357166"/>
              <a:ext cx="1214446" cy="2428892"/>
              <a:chOff x="6500826" y="357166"/>
              <a:chExt cx="1214446" cy="2428892"/>
            </a:xfrm>
          </p:grpSpPr>
          <p:cxnSp>
            <p:nvCxnSpPr>
              <p:cNvPr id="25" name="Connecteur droit avec flèche 31"/>
              <p:cNvCxnSpPr/>
              <p:nvPr/>
            </p:nvCxnSpPr>
            <p:spPr>
              <a:xfrm rot="5400000" flipH="1" flipV="1">
                <a:off x="5679289" y="1178703"/>
                <a:ext cx="1785950" cy="142876"/>
              </a:xfrm>
              <a:prstGeom prst="straightConnector1">
                <a:avLst/>
              </a:prstGeom>
              <a:ln w="254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Connecteur droit avec flèche 32"/>
              <p:cNvCxnSpPr/>
              <p:nvPr/>
            </p:nvCxnSpPr>
            <p:spPr>
              <a:xfrm rot="5400000" flipH="1" flipV="1">
                <a:off x="6215074" y="1285860"/>
                <a:ext cx="1143008" cy="571504"/>
              </a:xfrm>
              <a:prstGeom prst="straightConnector1">
                <a:avLst/>
              </a:prstGeom>
              <a:ln w="254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Connecteur droit avec flèche 33"/>
              <p:cNvCxnSpPr/>
              <p:nvPr/>
            </p:nvCxnSpPr>
            <p:spPr>
              <a:xfrm flipV="1">
                <a:off x="6500826" y="1643050"/>
                <a:ext cx="785818" cy="500066"/>
              </a:xfrm>
              <a:prstGeom prst="straightConnector1">
                <a:avLst/>
              </a:prstGeom>
              <a:ln w="254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Connecteur droit avec flèche 34"/>
              <p:cNvCxnSpPr/>
              <p:nvPr/>
            </p:nvCxnSpPr>
            <p:spPr>
              <a:xfrm>
                <a:off x="6500826" y="2143116"/>
                <a:ext cx="928694" cy="1588"/>
              </a:xfrm>
              <a:prstGeom prst="straightConnector1">
                <a:avLst/>
              </a:prstGeom>
              <a:ln w="254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Connecteur droit avec flèche 35"/>
              <p:cNvCxnSpPr/>
              <p:nvPr/>
            </p:nvCxnSpPr>
            <p:spPr>
              <a:xfrm>
                <a:off x="6500826" y="2143116"/>
                <a:ext cx="1214446" cy="642942"/>
              </a:xfrm>
              <a:prstGeom prst="straightConnector1">
                <a:avLst/>
              </a:prstGeom>
              <a:ln w="254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3" name="ZoneTexte 23"/>
            <p:cNvSpPr txBox="1"/>
            <p:nvPr/>
          </p:nvSpPr>
          <p:spPr>
            <a:xfrm>
              <a:off x="4357686" y="2214554"/>
              <a:ext cx="2428892" cy="64633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/>
                <a:t>Groupe d’impulsions </a:t>
              </a:r>
              <a:r>
                <a:rPr lang="fr-FR" dirty="0" err="1" smtClean="0"/>
                <a:t>attosecondes</a:t>
              </a:r>
              <a:r>
                <a:rPr lang="fr-FR" dirty="0" smtClean="0"/>
                <a:t> isolées</a:t>
              </a:r>
              <a:endParaRPr lang="fr-FR" dirty="0"/>
            </a:p>
          </p:txBody>
        </p:sp>
      </p:grpSp>
      <p:sp>
        <p:nvSpPr>
          <p:cNvPr id="30" name="Rectangle 29"/>
          <p:cNvSpPr/>
          <p:nvPr/>
        </p:nvSpPr>
        <p:spPr>
          <a:xfrm>
            <a:off x="6715140" y="3571876"/>
            <a:ext cx="189122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i="1" dirty="0" smtClean="0">
                <a:solidFill>
                  <a:schemeClr val="accent1"/>
                </a:solidFill>
              </a:rPr>
              <a:t>Vincenti et al, PRL 2011</a:t>
            </a:r>
            <a:endParaRPr lang="fr-FR" sz="1400" i="1" dirty="0">
              <a:solidFill>
                <a:schemeClr val="accent1"/>
              </a:solidFill>
            </a:endParaRPr>
          </a:p>
        </p:txBody>
      </p: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228600" y="-152400"/>
            <a:ext cx="8229600" cy="1143000"/>
          </a:xfrm>
        </p:spPr>
        <p:txBody>
          <a:bodyPr/>
          <a:lstStyle/>
          <a:p>
            <a:r>
              <a:rPr lang="en-US" dirty="0" err="1" smtClean="0"/>
              <a:t>L’effet</a:t>
            </a:r>
            <a:r>
              <a:rPr lang="en-US" dirty="0" smtClean="0"/>
              <a:t> “</a:t>
            </a:r>
            <a:r>
              <a:rPr lang="en-US" dirty="0" err="1" smtClean="0"/>
              <a:t>phare</a:t>
            </a:r>
            <a:r>
              <a:rPr lang="en-US" dirty="0" smtClean="0"/>
              <a:t> </a:t>
            </a:r>
            <a:r>
              <a:rPr lang="en-US" dirty="0" err="1" smtClean="0"/>
              <a:t>attoseconde</a:t>
            </a:r>
            <a:r>
              <a:rPr lang="en-US" dirty="0" smtClean="0"/>
              <a:t>”</a:t>
            </a:r>
            <a:endParaRPr lang="en-US" dirty="0"/>
          </a:p>
        </p:txBody>
      </p:sp>
      <p:graphicFrame>
        <p:nvGraphicFramePr>
          <p:cNvPr id="31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11644432"/>
              </p:ext>
            </p:extLst>
          </p:nvPr>
        </p:nvGraphicFramePr>
        <p:xfrm>
          <a:off x="0" y="6446837"/>
          <a:ext cx="9144000" cy="4111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40833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3.33333E-6 L 0.15572 -0.54167 " pathEditMode="relative" rAng="0" ptsTypes="AA">
                                      <p:cBhvr>
                                        <p:cTn id="31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00" y="-27100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3" dur="3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4.81481E-6 L 0.23281 -0.47013 " pathEditMode="relative" rAng="0" ptsTypes="AA">
                                      <p:cBhvr>
                                        <p:cTn id="35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00" y="-23500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7" dur="3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44444E-6 L 0.28646 -0.39467 " pathEditMode="relative" rAng="0" ptsTypes="AA">
                                      <p:cBhvr>
                                        <p:cTn id="39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00" y="-19700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" dur="3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2.59259E-6 L 0.3401 -0.32963 " pathEditMode="relative" rAng="0" ptsTypes="AA">
                                      <p:cBhvr>
                                        <p:cTn id="43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00" y="-16500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5" dur="3000" fill="hold"/>
                                        <p:tgtEl>
                                          <p:spTgt spid="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7.40741E-7 L 0.38576 -0.25393 " pathEditMode="relative" rAng="0" ptsTypes="AA">
                                      <p:cBhvr>
                                        <p:cTn id="47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300" y="-12700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9" dur="3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1" grpId="2" animBg="1"/>
      <p:bldP spid="12" grpId="0" animBg="1"/>
      <p:bldP spid="12" grpId="1" animBg="1"/>
      <p:bldP spid="12" grpId="2" animBg="1"/>
      <p:bldP spid="13" grpId="0" animBg="1"/>
      <p:bldP spid="13" grpId="1" animBg="1"/>
      <p:bldP spid="13" grpId="2" animBg="1"/>
      <p:bldP spid="14" grpId="0" animBg="1"/>
      <p:bldP spid="14" grpId="1" animBg="1"/>
      <p:bldP spid="14" grpId="2" animBg="1"/>
      <p:bldP spid="15" grpId="0" animBg="1"/>
      <p:bldP spid="15" grpId="1" animBg="1"/>
      <p:bldP spid="15" grpId="2" animBg="1"/>
      <p:bldP spid="21" grpId="0"/>
      <p:bldP spid="3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Premiere demonstration </a:t>
            </a:r>
            <a:r>
              <a:rPr lang="fr-FR" sz="3600" dirty="0" err="1" smtClean="0"/>
              <a:t>experimentale</a:t>
            </a:r>
            <a:r>
              <a:rPr lang="en-US" sz="3600" dirty="0" smtClean="0"/>
              <a:t> (LOA-Salle Noire)</a:t>
            </a:r>
            <a:endParaRPr lang="en-US" sz="3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1235" y="1295400"/>
            <a:ext cx="5951765" cy="5088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12965" y="1600200"/>
            <a:ext cx="1820635" cy="923330"/>
          </a:xfrm>
          <a:prstGeom prst="rect">
            <a:avLst/>
          </a:prstGeom>
          <a:solidFill>
            <a:schemeClr val="bg1"/>
          </a:solidFill>
          <a:ln w="15875">
            <a:solidFill>
              <a:schemeClr val="accent1"/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Pas de rotation des fronts </a:t>
            </a:r>
            <a:r>
              <a:rPr lang="en-US" dirty="0" err="1" smtClean="0"/>
              <a:t>d’onde</a:t>
            </a:r>
            <a:r>
              <a:rPr lang="en-US" dirty="0" smtClean="0"/>
              <a:t> laser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12965" y="3143071"/>
            <a:ext cx="1820635" cy="1200329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Rotation des fronts </a:t>
            </a:r>
            <a:r>
              <a:rPr lang="en-US" dirty="0" err="1" smtClean="0"/>
              <a:t>d’onde</a:t>
            </a:r>
            <a:r>
              <a:rPr lang="en-US" dirty="0" smtClean="0"/>
              <a:t> laser </a:t>
            </a:r>
            <a:r>
              <a:rPr lang="en-US" dirty="0" err="1" smtClean="0"/>
              <a:t>moderee</a:t>
            </a:r>
            <a:r>
              <a:rPr lang="en-US" dirty="0" smtClean="0"/>
              <a:t> (21mrad)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12965" y="4800600"/>
            <a:ext cx="1820635" cy="1200329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Rotation des fronts </a:t>
            </a:r>
            <a:r>
              <a:rPr lang="en-US" dirty="0" err="1" smtClean="0"/>
              <a:t>d’onde</a:t>
            </a:r>
            <a:r>
              <a:rPr lang="en-US" dirty="0" smtClean="0"/>
              <a:t> laser forte (39mrad)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2286000" y="2061865"/>
            <a:ext cx="457200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2286000" y="3733800"/>
            <a:ext cx="457200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2286000" y="5410200"/>
            <a:ext cx="457200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11644432"/>
              </p:ext>
            </p:extLst>
          </p:nvPr>
        </p:nvGraphicFramePr>
        <p:xfrm>
          <a:off x="0" y="6446837"/>
          <a:ext cx="9144000" cy="4111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37030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Phare</a:t>
            </a:r>
            <a:r>
              <a:rPr lang="en-US" dirty="0" smtClean="0"/>
              <a:t> </a:t>
            </a:r>
            <a:r>
              <a:rPr lang="en-US" dirty="0" err="1" smtClean="0"/>
              <a:t>atto</a:t>
            </a:r>
            <a:r>
              <a:rPr lang="en-US" dirty="0" smtClean="0"/>
              <a:t> et </a:t>
            </a:r>
            <a:r>
              <a:rPr lang="en-US" dirty="0" err="1" smtClean="0"/>
              <a:t>autres</a:t>
            </a:r>
            <a:r>
              <a:rPr lang="en-US" dirty="0" smtClean="0"/>
              <a:t> techniques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5580397"/>
              </p:ext>
            </p:extLst>
          </p:nvPr>
        </p:nvGraphicFramePr>
        <p:xfrm>
          <a:off x="609600" y="2895600"/>
          <a:ext cx="8077200" cy="32054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038600"/>
                <a:gridCol w="4038600"/>
              </a:tblGrid>
              <a:tr h="370840">
                <a:tc>
                  <a:txBody>
                    <a:bodyPr/>
                    <a:lstStyle/>
                    <a:p>
                      <a:r>
                        <a:rPr lang="fr-FR" noProof="0" dirty="0" smtClean="0"/>
                        <a:t>Phare </a:t>
                      </a:r>
                      <a:r>
                        <a:rPr lang="fr-FR" noProof="0" dirty="0" err="1" smtClean="0"/>
                        <a:t>attoseconde</a:t>
                      </a:r>
                      <a:endParaRPr lang="fr-FR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noProof="0" dirty="0" smtClean="0"/>
                        <a:t>Autres</a:t>
                      </a:r>
                      <a:r>
                        <a:rPr lang="fr-FR" baseline="0" noProof="0" dirty="0" smtClean="0"/>
                        <a:t> techniques d’isolation</a:t>
                      </a:r>
                      <a:endParaRPr lang="fr-FR" noProof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noProof="0" dirty="0" smtClean="0"/>
                        <a:t>Plusieurs impulsions </a:t>
                      </a:r>
                      <a:r>
                        <a:rPr lang="fr-FR" noProof="0" dirty="0" err="1" smtClean="0"/>
                        <a:t>atto</a:t>
                      </a:r>
                      <a:r>
                        <a:rPr lang="fr-FR" noProof="0" dirty="0" smtClean="0"/>
                        <a:t> synchronisées a spectre très large</a:t>
                      </a:r>
                      <a:r>
                        <a:rPr lang="fr-FR" baseline="0" noProof="0" dirty="0" smtClean="0"/>
                        <a:t> (10eV-100eV)</a:t>
                      </a:r>
                      <a:endParaRPr lang="fr-FR" noProof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noProof="0" dirty="0" smtClean="0"/>
                        <a:t>Une seule</a:t>
                      </a:r>
                      <a:r>
                        <a:rPr lang="fr-FR" baseline="0" noProof="0" dirty="0" smtClean="0"/>
                        <a:t> impulsion </a:t>
                      </a:r>
                      <a:r>
                        <a:rPr lang="fr-FR" baseline="0" noProof="0" dirty="0" err="1" smtClean="0"/>
                        <a:t>atto</a:t>
                      </a:r>
                      <a:endParaRPr lang="fr-FR" noProof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noProof="0" dirty="0" smtClean="0"/>
                        <a:t>Impulsions </a:t>
                      </a:r>
                      <a:r>
                        <a:rPr lang="fr-FR" noProof="0" dirty="0" err="1" smtClean="0"/>
                        <a:t>attos</a:t>
                      </a:r>
                      <a:r>
                        <a:rPr lang="fr-FR" baseline="0" noProof="0" dirty="0" smtClean="0"/>
                        <a:t> manipulables indépendamment</a:t>
                      </a:r>
                      <a:endParaRPr lang="fr-FR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noProof="0" dirty="0" smtClean="0"/>
                        <a:t>Nécessité</a:t>
                      </a:r>
                      <a:r>
                        <a:rPr lang="fr-FR" baseline="0" noProof="0" dirty="0" smtClean="0"/>
                        <a:t> de séparer l’impulsion en deux pour les manips pompe-sonde</a:t>
                      </a:r>
                      <a:endParaRPr lang="fr-FR" noProof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noProof="0" dirty="0" err="1" smtClean="0"/>
                        <a:t>Tres</a:t>
                      </a:r>
                      <a:r>
                        <a:rPr lang="fr-FR" noProof="0" dirty="0" smtClean="0"/>
                        <a:t> simple a </a:t>
                      </a:r>
                      <a:r>
                        <a:rPr lang="fr-FR" noProof="0" dirty="0" err="1" smtClean="0"/>
                        <a:t>implementer</a:t>
                      </a:r>
                      <a:r>
                        <a:rPr lang="fr-FR" noProof="0" dirty="0" smtClean="0"/>
                        <a:t> (rotation d’un </a:t>
                      </a:r>
                      <a:r>
                        <a:rPr lang="fr-FR" noProof="0" dirty="0" err="1" smtClean="0"/>
                        <a:t>element</a:t>
                      </a:r>
                      <a:r>
                        <a:rPr lang="fr-FR" noProof="0" dirty="0" smtClean="0"/>
                        <a:t> dispersif du </a:t>
                      </a:r>
                      <a:r>
                        <a:rPr lang="fr-FR" noProof="0" dirty="0" err="1" smtClean="0"/>
                        <a:t>systeme</a:t>
                      </a:r>
                      <a:r>
                        <a:rPr lang="fr-FR" noProof="0" dirty="0" smtClean="0"/>
                        <a:t>)</a:t>
                      </a:r>
                      <a:endParaRPr lang="fr-FR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noProof="0" dirty="0" smtClean="0"/>
                        <a:t>Demande</a:t>
                      </a:r>
                      <a:r>
                        <a:rPr lang="fr-FR" baseline="0" noProof="0" dirty="0" smtClean="0"/>
                        <a:t> souvent des lames de phases complexes ou des combinaison de w</a:t>
                      </a:r>
                      <a:endParaRPr lang="fr-FR" noProof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noProof="0" dirty="0" smtClean="0"/>
                        <a:t>Fonctionne (potentiellement) avec des impulsions “longues”</a:t>
                      </a:r>
                      <a:r>
                        <a:rPr lang="fr-FR" baseline="0" noProof="0" dirty="0" smtClean="0"/>
                        <a:t> (25fs) </a:t>
                      </a:r>
                      <a:r>
                        <a:rPr lang="fr-FR" u="sng" baseline="0" noProof="0" dirty="0" smtClean="0"/>
                        <a:t>ET </a:t>
                      </a:r>
                      <a:r>
                        <a:rPr lang="fr-FR" u="none" baseline="0" noProof="0" dirty="0" smtClean="0"/>
                        <a:t>est </a:t>
                      </a:r>
                      <a:r>
                        <a:rPr lang="fr-FR" u="none" baseline="0" noProof="0" dirty="0" err="1" smtClean="0"/>
                        <a:t>tres</a:t>
                      </a:r>
                      <a:r>
                        <a:rPr lang="fr-FR" u="none" baseline="0" noProof="0" dirty="0" smtClean="0"/>
                        <a:t> efficace</a:t>
                      </a:r>
                      <a:endParaRPr lang="fr-FR" u="sng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noProof="0" dirty="0" smtClean="0"/>
                        <a:t>Demande des impulsions</a:t>
                      </a:r>
                      <a:r>
                        <a:rPr lang="fr-FR" baseline="0" noProof="0" dirty="0" smtClean="0"/>
                        <a:t> “few-cycle” </a:t>
                      </a:r>
                      <a:r>
                        <a:rPr lang="fr-FR" u="sng" baseline="0" noProof="0" dirty="0" smtClean="0"/>
                        <a:t>OU</a:t>
                      </a:r>
                      <a:r>
                        <a:rPr lang="fr-FR" u="none" baseline="0" noProof="0" dirty="0" smtClean="0"/>
                        <a:t> sont peu efficaces</a:t>
                      </a:r>
                      <a:endParaRPr lang="fr-FR" u="none" noProof="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4" name="Picture 2" descr="E:\Post doc CEA\ATTOLAB\Presentation journee utilisateurs ATTOLAB\pharat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662" y="791676"/>
            <a:ext cx="3198576" cy="2180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E:\Post doc CEA\ATTOLAB\Presentation journee utilisateurs ATTOLAB\isolati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1874" y="1593067"/>
            <a:ext cx="3692526" cy="877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11644432"/>
              </p:ext>
            </p:extLst>
          </p:nvPr>
        </p:nvGraphicFramePr>
        <p:xfrm>
          <a:off x="0" y="6446837"/>
          <a:ext cx="9144000" cy="4111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603848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 projet IMAPS</a:t>
            </a:r>
            <a:endParaRPr lang="fr-FR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1981200"/>
            <a:ext cx="868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/>
              <a:t>Objectif: développer la technique du phare </a:t>
            </a:r>
            <a:r>
              <a:rPr lang="fr-FR" sz="2000" dirty="0" err="1" smtClean="0"/>
              <a:t>attoseconde</a:t>
            </a:r>
            <a:r>
              <a:rPr lang="fr-FR" sz="2000" dirty="0" smtClean="0"/>
              <a:t> pour en faire une source de référence adaptée aux mesures de dynamiques a l’</a:t>
            </a:r>
            <a:r>
              <a:rPr lang="fr-FR" sz="2000" dirty="0" err="1" smtClean="0"/>
              <a:t>echelle</a:t>
            </a:r>
            <a:r>
              <a:rPr lang="fr-FR" sz="2000" dirty="0" smtClean="0"/>
              <a:t> </a:t>
            </a:r>
            <a:r>
              <a:rPr lang="fr-FR" sz="2000" dirty="0" err="1" smtClean="0"/>
              <a:t>attoseconde</a:t>
            </a:r>
            <a:r>
              <a:rPr lang="fr-FR" sz="2000" dirty="0" smtClean="0"/>
              <a:t>.</a:t>
            </a:r>
            <a:endParaRPr lang="fr-FR" sz="2000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381000" y="1371600"/>
            <a:ext cx="8458200" cy="685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3600" i="1" dirty="0" smtClean="0"/>
              <a:t>“</a:t>
            </a:r>
            <a:r>
              <a:rPr lang="fr-FR" sz="3600" b="1" i="1" dirty="0" err="1" smtClean="0"/>
              <a:t>I</a:t>
            </a:r>
            <a:r>
              <a:rPr lang="fr-FR" sz="3600" i="1" dirty="0" err="1" smtClean="0"/>
              <a:t>solated</a:t>
            </a:r>
            <a:r>
              <a:rPr lang="fr-FR" sz="3600" i="1" dirty="0" smtClean="0"/>
              <a:t> </a:t>
            </a:r>
            <a:r>
              <a:rPr lang="fr-FR" sz="3600" b="1" i="1" dirty="0" smtClean="0"/>
              <a:t>M</a:t>
            </a:r>
            <a:r>
              <a:rPr lang="fr-FR" sz="3600" i="1" dirty="0" smtClean="0"/>
              <a:t>ultiple </a:t>
            </a:r>
            <a:r>
              <a:rPr lang="fr-FR" sz="3600" b="1" i="1" dirty="0" err="1" smtClean="0"/>
              <a:t>A</a:t>
            </a:r>
            <a:r>
              <a:rPr lang="fr-FR" sz="3600" i="1" dirty="0" err="1" smtClean="0"/>
              <a:t>ttosecond</a:t>
            </a:r>
            <a:r>
              <a:rPr lang="fr-FR" sz="3600" i="1" dirty="0" smtClean="0"/>
              <a:t> </a:t>
            </a:r>
            <a:r>
              <a:rPr lang="fr-FR" sz="3600" b="1" i="1" dirty="0" smtClean="0"/>
              <a:t>P</a:t>
            </a:r>
            <a:r>
              <a:rPr lang="fr-FR" sz="3600" i="1" dirty="0" smtClean="0"/>
              <a:t>ulse </a:t>
            </a:r>
            <a:r>
              <a:rPr lang="fr-FR" sz="3600" b="1" i="1" dirty="0" smtClean="0"/>
              <a:t>S</a:t>
            </a:r>
            <a:r>
              <a:rPr lang="fr-FR" sz="3600" i="1" dirty="0" smtClean="0"/>
              <a:t>ource”</a:t>
            </a:r>
            <a:endParaRPr lang="fr-FR" sz="3600" i="1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2667000"/>
            <a:ext cx="38292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i="1" dirty="0" smtClean="0"/>
              <a:t>Axe 1: Etendre la technique du phare </a:t>
            </a:r>
            <a:r>
              <a:rPr lang="fr-FR" sz="1600" i="1" dirty="0" err="1" smtClean="0"/>
              <a:t>attoseconde</a:t>
            </a:r>
            <a:r>
              <a:rPr lang="fr-FR" sz="1600" i="1" dirty="0" smtClean="0"/>
              <a:t> aux impulsions laser </a:t>
            </a:r>
            <a:r>
              <a:rPr lang="fr-FR" sz="1600" i="1" dirty="0" err="1" smtClean="0"/>
              <a:t>multicycles</a:t>
            </a:r>
            <a:r>
              <a:rPr lang="fr-FR" sz="1600" i="1" dirty="0" smtClean="0"/>
              <a:t> (15-30fs)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829275"/>
            <a:ext cx="7199768" cy="2447404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/>
        </p:spPr>
      </p:pic>
      <p:sp>
        <p:nvSpPr>
          <p:cNvPr id="7" name="Right Brace 6"/>
          <p:cNvSpPr/>
          <p:nvPr/>
        </p:nvSpPr>
        <p:spPr>
          <a:xfrm rot="16200000">
            <a:off x="2324102" y="2109712"/>
            <a:ext cx="228600" cy="3047998"/>
          </a:xfrm>
          <a:prstGeom prst="rightBrac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8" name="TextBox 7"/>
          <p:cNvSpPr txBox="1"/>
          <p:nvPr/>
        </p:nvSpPr>
        <p:spPr>
          <a:xfrm>
            <a:off x="3962402" y="2667000"/>
            <a:ext cx="48767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i="1" dirty="0" smtClean="0"/>
              <a:t>Axe 2: Concevoir les outils de mesure et de diagnostiques adaptes a la configuration de cette source pour la mesure de dynamique ultra-rapide dans la </a:t>
            </a:r>
            <a:r>
              <a:rPr lang="fr-FR" sz="1600" i="1" dirty="0" err="1" smtClean="0"/>
              <a:t>matiere</a:t>
            </a:r>
            <a:endParaRPr lang="fr-FR" sz="1600" i="1" dirty="0" smtClean="0"/>
          </a:p>
        </p:txBody>
      </p:sp>
      <p:sp>
        <p:nvSpPr>
          <p:cNvPr id="9" name="Right Brace 8"/>
          <p:cNvSpPr/>
          <p:nvPr/>
        </p:nvSpPr>
        <p:spPr>
          <a:xfrm rot="16200000">
            <a:off x="6191064" y="2109712"/>
            <a:ext cx="228600" cy="3047998"/>
          </a:xfrm>
          <a:prstGeom prst="rightBrac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aphicFrame>
        <p:nvGraphicFramePr>
          <p:cNvPr id="10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07615857"/>
              </p:ext>
            </p:extLst>
          </p:nvPr>
        </p:nvGraphicFramePr>
        <p:xfrm>
          <a:off x="0" y="6446837"/>
          <a:ext cx="9144000" cy="4111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41313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err="1" smtClean="0"/>
              <a:t>Pourquoi</a:t>
            </a:r>
            <a:r>
              <a:rPr lang="en-US" sz="3600" dirty="0" smtClean="0"/>
              <a:t> </a:t>
            </a:r>
            <a:r>
              <a:rPr lang="en-US" sz="3600" dirty="0" err="1" smtClean="0"/>
              <a:t>vouloir</a:t>
            </a:r>
            <a:r>
              <a:rPr lang="en-US" sz="3600" dirty="0" smtClean="0"/>
              <a:t> </a:t>
            </a:r>
            <a:r>
              <a:rPr lang="en-US" sz="3600" dirty="0" err="1" smtClean="0"/>
              <a:t>utiliser</a:t>
            </a:r>
            <a:r>
              <a:rPr lang="en-US" sz="3600" dirty="0" smtClean="0"/>
              <a:t> des impulsions laser multicycles?</a:t>
            </a:r>
            <a:endParaRPr lang="en-US" sz="3600" dirty="0"/>
          </a:p>
        </p:txBody>
      </p:sp>
      <p:pic>
        <p:nvPicPr>
          <p:cNvPr id="2050" name="Picture 2" descr="E:\Post doc CEA\ATTOLAB\Presentation journee utilisateurs ATTOLAB\bitmap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828800"/>
            <a:ext cx="3148013" cy="876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E:\Post doc CEA\ATTOLAB\Presentation journee utilisateurs ATTOLAB\bitmap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109191"/>
            <a:ext cx="1772660" cy="2315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>
            <a:off x="4267200" y="2267098"/>
            <a:ext cx="838200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6569843"/>
              </p:ext>
            </p:extLst>
          </p:nvPr>
        </p:nvGraphicFramePr>
        <p:xfrm>
          <a:off x="649586" y="3576320"/>
          <a:ext cx="3389014" cy="22910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389014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Laser (15-30 fs)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Systemes</a:t>
                      </a:r>
                      <a:r>
                        <a:rPr lang="en-US" dirty="0" smtClean="0"/>
                        <a:t> laser </a:t>
                      </a:r>
                      <a:r>
                        <a:rPr lang="en-US" dirty="0" err="1" smtClean="0"/>
                        <a:t>commerciaux</a:t>
                      </a:r>
                      <a:r>
                        <a:rPr lang="en-US" dirty="0" smtClean="0"/>
                        <a:t>, stables, </a:t>
                      </a:r>
                      <a:r>
                        <a:rPr lang="en-US" dirty="0" err="1" smtClean="0"/>
                        <a:t>faciles</a:t>
                      </a:r>
                      <a:r>
                        <a:rPr lang="en-US" dirty="0" smtClean="0"/>
                        <a:t> a </a:t>
                      </a:r>
                      <a:r>
                        <a:rPr lang="en-US" dirty="0" err="1" smtClean="0"/>
                        <a:t>manipuler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Possibilite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d’utiliser</a:t>
                      </a:r>
                      <a:r>
                        <a:rPr lang="en-US" baseline="0" dirty="0" smtClean="0"/>
                        <a:t> des impulsions </a:t>
                      </a:r>
                      <a:r>
                        <a:rPr lang="en-US" baseline="0" dirty="0" err="1" smtClean="0"/>
                        <a:t>tres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energetiques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Accessible a </a:t>
                      </a:r>
                      <a:r>
                        <a:rPr lang="en-US" dirty="0" err="1" smtClean="0"/>
                        <a:t>une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tres</a:t>
                      </a:r>
                      <a:r>
                        <a:rPr lang="en-US" dirty="0" smtClean="0"/>
                        <a:t> large </a:t>
                      </a:r>
                      <a:r>
                        <a:rPr lang="en-US" dirty="0" err="1" smtClean="0"/>
                        <a:t>communaute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d’utilisateurs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467619"/>
              </p:ext>
            </p:extLst>
          </p:nvPr>
        </p:nvGraphicFramePr>
        <p:xfrm>
          <a:off x="5221586" y="3576320"/>
          <a:ext cx="3389014" cy="2291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89014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Source XUV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Plusieurs</a:t>
                      </a:r>
                      <a:r>
                        <a:rPr lang="en-US" dirty="0" smtClean="0"/>
                        <a:t> impulsions </a:t>
                      </a:r>
                      <a:r>
                        <a:rPr lang="en-US" dirty="0" err="1" smtClean="0"/>
                        <a:t>atto</a:t>
                      </a:r>
                      <a:r>
                        <a:rPr lang="en-US" dirty="0" smtClean="0"/>
                        <a:t> (&gt;5) “</a:t>
                      </a:r>
                      <a:r>
                        <a:rPr lang="en-US" dirty="0" err="1" smtClean="0"/>
                        <a:t>identiques</a:t>
                      </a:r>
                      <a:r>
                        <a:rPr lang="en-US" dirty="0" smtClean="0"/>
                        <a:t>”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Source stable </a:t>
                      </a:r>
                      <a:r>
                        <a:rPr lang="en-US" dirty="0" err="1" smtClean="0"/>
                        <a:t>adaptee</a:t>
                      </a:r>
                      <a:r>
                        <a:rPr lang="en-US" dirty="0" smtClean="0"/>
                        <a:t> aux applications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Impulsions </a:t>
                      </a:r>
                      <a:r>
                        <a:rPr lang="en-US" dirty="0" err="1" smtClean="0"/>
                        <a:t>attosecondes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tres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energetiques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73096648"/>
              </p:ext>
            </p:extLst>
          </p:nvPr>
        </p:nvGraphicFramePr>
        <p:xfrm>
          <a:off x="0" y="6446837"/>
          <a:ext cx="9144000" cy="4111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914847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934</TotalTime>
  <Words>933</Words>
  <Application>Microsoft Office PowerPoint</Application>
  <PresentationFormat>Affichage à l'écran (4:3)</PresentationFormat>
  <Paragraphs>214</Paragraphs>
  <Slides>18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Cambria Math</vt:lpstr>
      <vt:lpstr>Wingdings</vt:lpstr>
      <vt:lpstr>Office Theme</vt:lpstr>
      <vt:lpstr>Le phare attoseconde au sein d’ATTOLAB </vt:lpstr>
      <vt:lpstr>Introduction</vt:lpstr>
      <vt:lpstr>Plan de la presentation</vt:lpstr>
      <vt:lpstr>L’effet “phare attoseconde”</vt:lpstr>
      <vt:lpstr>L’effet “phare attoseconde”</vt:lpstr>
      <vt:lpstr>Premiere demonstration experimentale (LOA-Salle Noire)</vt:lpstr>
      <vt:lpstr>Phare atto et autres techniques</vt:lpstr>
      <vt:lpstr>Le projet IMAPS</vt:lpstr>
      <vt:lpstr>Pourquoi vouloir utiliser des impulsions laser multicycles?</vt:lpstr>
      <vt:lpstr>Le phare attoseconde par impulsions laser multicycles (15-30fs)</vt:lpstr>
      <vt:lpstr>Controler la phase spatiale du faisceau XUV</vt:lpstr>
      <vt:lpstr>Autres pistes</vt:lpstr>
      <vt:lpstr>Présentation PowerPoint</vt:lpstr>
      <vt:lpstr>Le phare attoseconde au sein d’ATTOLAB</vt:lpstr>
      <vt:lpstr>Le phare attoseconde, une technique universelle</vt:lpstr>
      <vt:lpstr>Un projet transverse au sein d’ATTOLAB</vt:lpstr>
      <vt:lpstr>Perspectives: au dela d’ATTOLAB</vt:lpstr>
      <vt:lpstr>Conclusion</vt:lpstr>
    </vt:vector>
  </TitlesOfParts>
  <Company>MPQ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phare attoseconde au sein d’ATTOLAB</dc:title>
  <dc:creator>Antonin Borot</dc:creator>
  <cp:lastModifiedBy>JUBERA Sylvie</cp:lastModifiedBy>
  <cp:revision>45</cp:revision>
  <dcterms:created xsi:type="dcterms:W3CDTF">2015-11-17T17:19:50Z</dcterms:created>
  <dcterms:modified xsi:type="dcterms:W3CDTF">2015-12-14T13:04:50Z</dcterms:modified>
</cp:coreProperties>
</file>